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315" r:id="rId42"/>
    <p:sldId id="316" r:id="rId43"/>
    <p:sldId id="317" r:id="rId44"/>
    <p:sldId id="318" r:id="rId45"/>
  </p:sldIdLst>
  <p:sldSz cx="9906000" cy="6858000" type="A4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36" y="-10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288F10-D137-43D0-9D57-BD5E837061DF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F4CBFC2-A89E-44D2-AF38-8D27E2BE642A}">
      <dgm:prSet phldrT="[Metin]"/>
      <dgm:spPr/>
      <dgm:t>
        <a:bodyPr/>
        <a:lstStyle/>
        <a:p>
          <a:r>
            <a:rPr lang="tr-TR" dirty="0"/>
            <a:t>Allah Kıymetli Zaman Ve Mekanlar Var Etmiştir</a:t>
          </a:r>
        </a:p>
      </dgm:t>
    </dgm:pt>
    <dgm:pt modelId="{D59D54AE-3166-4945-95A7-344A21EE7CE4}" type="parTrans" cxnId="{035AF2EE-A60C-469F-9D0B-BCF9381A5FB8}">
      <dgm:prSet/>
      <dgm:spPr/>
      <dgm:t>
        <a:bodyPr/>
        <a:lstStyle/>
        <a:p>
          <a:endParaRPr lang="tr-TR"/>
        </a:p>
      </dgm:t>
    </dgm:pt>
    <dgm:pt modelId="{F9C3C438-6070-4DA9-86D1-476AE3DD9245}" type="sibTrans" cxnId="{035AF2EE-A60C-469F-9D0B-BCF9381A5FB8}">
      <dgm:prSet/>
      <dgm:spPr/>
      <dgm:t>
        <a:bodyPr/>
        <a:lstStyle/>
        <a:p>
          <a:endParaRPr lang="tr-TR"/>
        </a:p>
      </dgm:t>
    </dgm:pt>
    <dgm:pt modelId="{551545BE-9579-4EBD-A898-F7CCBF939D5A}">
      <dgm:prSet phldrT="[Metin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800" dirty="0"/>
            <a:t>Kıymetli Zamanlar</a:t>
          </a:r>
        </a:p>
      </dgm:t>
    </dgm:pt>
    <dgm:pt modelId="{AFA325AF-F6C7-4A94-B93B-C519159AF2F3}" type="parTrans" cxnId="{C33DC2B3-0A4C-4137-91E5-2021407EAF5B}">
      <dgm:prSet/>
      <dgm:spPr/>
      <dgm:t>
        <a:bodyPr/>
        <a:lstStyle/>
        <a:p>
          <a:endParaRPr lang="tr-TR"/>
        </a:p>
      </dgm:t>
    </dgm:pt>
    <dgm:pt modelId="{2EBA952E-4C5E-4C8D-834E-1599A47B6A3B}" type="sibTrans" cxnId="{C33DC2B3-0A4C-4137-91E5-2021407EAF5B}">
      <dgm:prSet/>
      <dgm:spPr/>
      <dgm:t>
        <a:bodyPr/>
        <a:lstStyle/>
        <a:p>
          <a:endParaRPr lang="tr-TR"/>
        </a:p>
      </dgm:t>
    </dgm:pt>
    <dgm:pt modelId="{0C34EA08-0F2F-4698-8E4B-46FEB49C5E23}">
      <dgm:prSet phldrT="[Metin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b="1" dirty="0">
              <a:solidFill>
                <a:schemeClr val="tx1"/>
              </a:solidFill>
            </a:rPr>
            <a:t>Üç Aylar</a:t>
          </a:r>
        </a:p>
      </dgm:t>
    </dgm:pt>
    <dgm:pt modelId="{093A63BE-321B-48F0-8491-93DAD5E80E81}" type="parTrans" cxnId="{83A2CBE2-2668-444A-97F0-6F3CD68A48E6}">
      <dgm:prSet/>
      <dgm:spPr/>
      <dgm:t>
        <a:bodyPr/>
        <a:lstStyle/>
        <a:p>
          <a:endParaRPr lang="tr-TR"/>
        </a:p>
      </dgm:t>
    </dgm:pt>
    <dgm:pt modelId="{348F4F2B-508D-49DD-8E3C-423F4CA950EC}" type="sibTrans" cxnId="{83A2CBE2-2668-444A-97F0-6F3CD68A48E6}">
      <dgm:prSet/>
      <dgm:spPr/>
      <dgm:t>
        <a:bodyPr/>
        <a:lstStyle/>
        <a:p>
          <a:endParaRPr lang="tr-TR"/>
        </a:p>
      </dgm:t>
    </dgm:pt>
    <dgm:pt modelId="{CF92F74B-C1B8-44FB-8AA9-98140C42D9AF}">
      <dgm:prSet phldrT="[Metin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b="1">
              <a:solidFill>
                <a:schemeClr val="tx1"/>
              </a:solidFill>
            </a:rPr>
            <a:t>Kandiller</a:t>
          </a:r>
        </a:p>
      </dgm:t>
    </dgm:pt>
    <dgm:pt modelId="{9ECBF41A-E540-4F4D-B11A-23EAF6B53AF8}" type="parTrans" cxnId="{FF338E6C-F9A1-4A39-BC3A-EBF66F63C191}">
      <dgm:prSet/>
      <dgm:spPr/>
      <dgm:t>
        <a:bodyPr/>
        <a:lstStyle/>
        <a:p>
          <a:endParaRPr lang="tr-TR"/>
        </a:p>
      </dgm:t>
    </dgm:pt>
    <dgm:pt modelId="{D83B0504-3B88-4B19-BCDC-9F58B8B1C745}" type="sibTrans" cxnId="{FF338E6C-F9A1-4A39-BC3A-EBF66F63C191}">
      <dgm:prSet/>
      <dgm:spPr/>
      <dgm:t>
        <a:bodyPr/>
        <a:lstStyle/>
        <a:p>
          <a:endParaRPr lang="tr-TR"/>
        </a:p>
      </dgm:t>
    </dgm:pt>
    <dgm:pt modelId="{C6ADAA91-0C0F-4117-ABE4-592A18BC965E}">
      <dgm:prSet phldrT="[Metin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800" dirty="0"/>
            <a:t>Kıymetli  Mekanlar</a:t>
          </a:r>
        </a:p>
      </dgm:t>
    </dgm:pt>
    <dgm:pt modelId="{7E36305C-8C82-42DB-B7D5-50249A1C0CCC}" type="parTrans" cxnId="{F78028EF-A525-48B8-BFBE-D0A3DE088D03}">
      <dgm:prSet/>
      <dgm:spPr/>
      <dgm:t>
        <a:bodyPr/>
        <a:lstStyle/>
        <a:p>
          <a:endParaRPr lang="tr-TR"/>
        </a:p>
      </dgm:t>
    </dgm:pt>
    <dgm:pt modelId="{3488FCFA-3061-468D-B1B1-D7DB8B8370B6}" type="sibTrans" cxnId="{F78028EF-A525-48B8-BFBE-D0A3DE088D03}">
      <dgm:prSet/>
      <dgm:spPr/>
      <dgm:t>
        <a:bodyPr/>
        <a:lstStyle/>
        <a:p>
          <a:endParaRPr lang="tr-TR"/>
        </a:p>
      </dgm:t>
    </dgm:pt>
    <dgm:pt modelId="{B67E334A-09E5-4A2F-AA3A-FDBDC9575CC7}">
      <dgm:prSet phldrT="[Metin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b="1" dirty="0">
              <a:solidFill>
                <a:schemeClr val="tx1"/>
              </a:solidFill>
            </a:rPr>
            <a:t>Kabe Harem-i Şerif</a:t>
          </a:r>
        </a:p>
      </dgm:t>
    </dgm:pt>
    <dgm:pt modelId="{9261E531-68AA-427E-ABFA-94B7BFC7C3E9}" type="parTrans" cxnId="{538CAE8A-B5FD-4724-B1A6-4C46EF59FA56}">
      <dgm:prSet/>
      <dgm:spPr/>
      <dgm:t>
        <a:bodyPr/>
        <a:lstStyle/>
        <a:p>
          <a:endParaRPr lang="tr-TR"/>
        </a:p>
      </dgm:t>
    </dgm:pt>
    <dgm:pt modelId="{44F1946D-9E51-4AE4-BE72-3B7C7E2562D6}" type="sibTrans" cxnId="{538CAE8A-B5FD-4724-B1A6-4C46EF59FA56}">
      <dgm:prSet/>
      <dgm:spPr/>
      <dgm:t>
        <a:bodyPr/>
        <a:lstStyle/>
        <a:p>
          <a:endParaRPr lang="tr-TR"/>
        </a:p>
      </dgm:t>
    </dgm:pt>
    <dgm:pt modelId="{106AE525-376E-427C-9997-482078DEFBDF}">
      <dgm:prSet phldrT="[Metin]"/>
      <dgm:spPr/>
      <dgm:t>
        <a:bodyPr/>
        <a:lstStyle/>
        <a:p>
          <a:r>
            <a:rPr lang="tr-TR"/>
            <a:t>Recep</a:t>
          </a:r>
        </a:p>
      </dgm:t>
    </dgm:pt>
    <dgm:pt modelId="{1CB4DE4D-71D9-4550-BBE7-FB1155A4F197}" type="parTrans" cxnId="{3652A26F-3DBD-4529-82EB-9E53FF4C7130}">
      <dgm:prSet/>
      <dgm:spPr/>
      <dgm:t>
        <a:bodyPr/>
        <a:lstStyle/>
        <a:p>
          <a:endParaRPr lang="tr-TR"/>
        </a:p>
      </dgm:t>
    </dgm:pt>
    <dgm:pt modelId="{66F8C90A-9A34-493B-BCFE-DFC2F4452880}" type="sibTrans" cxnId="{3652A26F-3DBD-4529-82EB-9E53FF4C7130}">
      <dgm:prSet/>
      <dgm:spPr/>
      <dgm:t>
        <a:bodyPr/>
        <a:lstStyle/>
        <a:p>
          <a:endParaRPr lang="tr-TR"/>
        </a:p>
      </dgm:t>
    </dgm:pt>
    <dgm:pt modelId="{B05ADF9B-E10E-466E-8A33-1A76EF32ADF4}">
      <dgm:prSet phldrT="[Metin]"/>
      <dgm:spPr/>
      <dgm:t>
        <a:bodyPr/>
        <a:lstStyle/>
        <a:p>
          <a:r>
            <a:rPr lang="tr-TR"/>
            <a:t>Şaban</a:t>
          </a:r>
        </a:p>
      </dgm:t>
    </dgm:pt>
    <dgm:pt modelId="{F1A00DFF-D11F-418F-AD3D-97E44384BD11}" type="parTrans" cxnId="{53BAB3BD-81DF-432D-AB2A-BBF9779386F6}">
      <dgm:prSet/>
      <dgm:spPr/>
      <dgm:t>
        <a:bodyPr/>
        <a:lstStyle/>
        <a:p>
          <a:endParaRPr lang="tr-TR"/>
        </a:p>
      </dgm:t>
    </dgm:pt>
    <dgm:pt modelId="{5AFCD7E4-1F68-42A8-BBB3-1FFC211ABA52}" type="sibTrans" cxnId="{53BAB3BD-81DF-432D-AB2A-BBF9779386F6}">
      <dgm:prSet/>
      <dgm:spPr/>
      <dgm:t>
        <a:bodyPr/>
        <a:lstStyle/>
        <a:p>
          <a:endParaRPr lang="tr-TR"/>
        </a:p>
      </dgm:t>
    </dgm:pt>
    <dgm:pt modelId="{97C4F513-3EB0-498B-B4A9-5CCB7A3D4F54}">
      <dgm:prSet phldrT="[Metin]"/>
      <dgm:spPr/>
      <dgm:t>
        <a:bodyPr/>
        <a:lstStyle/>
        <a:p>
          <a:r>
            <a:rPr lang="tr-TR"/>
            <a:t>Ramazan</a:t>
          </a:r>
        </a:p>
      </dgm:t>
    </dgm:pt>
    <dgm:pt modelId="{EE550F0D-4468-4113-8CF5-9BDC598766E7}" type="parTrans" cxnId="{2C38E09F-1DA3-4621-AEBA-5B298221F3B6}">
      <dgm:prSet/>
      <dgm:spPr/>
      <dgm:t>
        <a:bodyPr/>
        <a:lstStyle/>
        <a:p>
          <a:endParaRPr lang="tr-TR"/>
        </a:p>
      </dgm:t>
    </dgm:pt>
    <dgm:pt modelId="{A7CB1CD3-9337-4A98-B1CA-38C62EE0DC3F}" type="sibTrans" cxnId="{2C38E09F-1DA3-4621-AEBA-5B298221F3B6}">
      <dgm:prSet/>
      <dgm:spPr/>
      <dgm:t>
        <a:bodyPr/>
        <a:lstStyle/>
        <a:p>
          <a:endParaRPr lang="tr-TR"/>
        </a:p>
      </dgm:t>
    </dgm:pt>
    <dgm:pt modelId="{8D969FAC-BAEF-43D7-8110-47E901A14CB8}">
      <dgm:prSet phldrT="[Metin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b="1">
              <a:solidFill>
                <a:schemeClr val="tx1"/>
              </a:solidFill>
            </a:rPr>
            <a:t>Mevlid Kandili</a:t>
          </a:r>
        </a:p>
      </dgm:t>
    </dgm:pt>
    <dgm:pt modelId="{9E00B60E-4AC1-46E3-AF08-425FDE86C1E9}" type="parTrans" cxnId="{B82424F6-F02D-45B6-8D4A-D5EF1904829F}">
      <dgm:prSet/>
      <dgm:spPr/>
      <dgm:t>
        <a:bodyPr/>
        <a:lstStyle/>
        <a:p>
          <a:endParaRPr lang="tr-TR"/>
        </a:p>
      </dgm:t>
    </dgm:pt>
    <dgm:pt modelId="{A7F201B7-D368-4C3B-A014-0B9ADEC78BD0}" type="sibTrans" cxnId="{B82424F6-F02D-45B6-8D4A-D5EF1904829F}">
      <dgm:prSet/>
      <dgm:spPr/>
      <dgm:t>
        <a:bodyPr/>
        <a:lstStyle/>
        <a:p>
          <a:endParaRPr lang="tr-TR"/>
        </a:p>
      </dgm:t>
    </dgm:pt>
    <dgm:pt modelId="{BBEDDEF2-BD69-41D1-9DEE-214003A8475F}">
      <dgm:prSet phldrT="[Metin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b="1">
              <a:solidFill>
                <a:schemeClr val="tx1"/>
              </a:solidFill>
            </a:rPr>
            <a:t>Reğaib Kandili</a:t>
          </a:r>
        </a:p>
      </dgm:t>
    </dgm:pt>
    <dgm:pt modelId="{D423E6C8-D9D4-4CA9-9FB7-319B8BB97FC7}" type="parTrans" cxnId="{5673D1CD-66D1-4BF8-90C7-004FD9BCB46C}">
      <dgm:prSet/>
      <dgm:spPr/>
      <dgm:t>
        <a:bodyPr/>
        <a:lstStyle/>
        <a:p>
          <a:endParaRPr lang="tr-TR"/>
        </a:p>
      </dgm:t>
    </dgm:pt>
    <dgm:pt modelId="{B261D5B1-BC78-4D13-BADC-881CD6E36AE6}" type="sibTrans" cxnId="{5673D1CD-66D1-4BF8-90C7-004FD9BCB46C}">
      <dgm:prSet/>
      <dgm:spPr/>
      <dgm:t>
        <a:bodyPr/>
        <a:lstStyle/>
        <a:p>
          <a:endParaRPr lang="tr-TR"/>
        </a:p>
      </dgm:t>
    </dgm:pt>
    <dgm:pt modelId="{604DCFB7-09C4-422E-869F-03654AB244AC}">
      <dgm:prSet phldrT="[Metin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b="1">
              <a:solidFill>
                <a:schemeClr val="tx1"/>
              </a:solidFill>
            </a:rPr>
            <a:t>Miraç Kandili</a:t>
          </a:r>
        </a:p>
      </dgm:t>
    </dgm:pt>
    <dgm:pt modelId="{7194E29B-533A-4981-95DB-8A68277BAD98}" type="parTrans" cxnId="{B32E06FB-C9F3-4BB5-A859-5CA6F21FC792}">
      <dgm:prSet/>
      <dgm:spPr/>
      <dgm:t>
        <a:bodyPr/>
        <a:lstStyle/>
        <a:p>
          <a:endParaRPr lang="tr-TR"/>
        </a:p>
      </dgm:t>
    </dgm:pt>
    <dgm:pt modelId="{36FCC27C-A8B1-48E3-8797-5B10D2E2E739}" type="sibTrans" cxnId="{B32E06FB-C9F3-4BB5-A859-5CA6F21FC792}">
      <dgm:prSet/>
      <dgm:spPr/>
      <dgm:t>
        <a:bodyPr/>
        <a:lstStyle/>
        <a:p>
          <a:endParaRPr lang="tr-TR"/>
        </a:p>
      </dgm:t>
    </dgm:pt>
    <dgm:pt modelId="{573CC334-A05E-4119-8C3F-6C943A5F24E3}">
      <dgm:prSet phldrT="[Metin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b="1">
              <a:solidFill>
                <a:schemeClr val="tx1"/>
              </a:solidFill>
            </a:rPr>
            <a:t>Berat Kandili</a:t>
          </a:r>
        </a:p>
      </dgm:t>
    </dgm:pt>
    <dgm:pt modelId="{6EDAE7C9-2CF2-4D6F-A4EA-7FF68039EA41}" type="parTrans" cxnId="{B2ECC137-BF0A-4B4F-A9C0-B493721591F5}">
      <dgm:prSet/>
      <dgm:spPr/>
      <dgm:t>
        <a:bodyPr/>
        <a:lstStyle/>
        <a:p>
          <a:endParaRPr lang="tr-TR"/>
        </a:p>
      </dgm:t>
    </dgm:pt>
    <dgm:pt modelId="{21E3F957-16E9-431E-BE31-5E184D3E2C0B}" type="sibTrans" cxnId="{B2ECC137-BF0A-4B4F-A9C0-B493721591F5}">
      <dgm:prSet/>
      <dgm:spPr/>
      <dgm:t>
        <a:bodyPr/>
        <a:lstStyle/>
        <a:p>
          <a:endParaRPr lang="tr-TR"/>
        </a:p>
      </dgm:t>
    </dgm:pt>
    <dgm:pt modelId="{5EB3D620-CFB4-4C56-9118-609A88338239}">
      <dgm:prSet phldrT="[Metin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b="1">
              <a:solidFill>
                <a:schemeClr val="tx1"/>
              </a:solidFill>
            </a:rPr>
            <a:t>Kadir Gecesi</a:t>
          </a:r>
        </a:p>
      </dgm:t>
    </dgm:pt>
    <dgm:pt modelId="{FB49897F-7AE4-40ED-BF7C-02B0EF301A4C}" type="parTrans" cxnId="{2A55C7B7-2A04-4518-9883-8BB6AE4D98CD}">
      <dgm:prSet/>
      <dgm:spPr/>
      <dgm:t>
        <a:bodyPr/>
        <a:lstStyle/>
        <a:p>
          <a:endParaRPr lang="tr-TR"/>
        </a:p>
      </dgm:t>
    </dgm:pt>
    <dgm:pt modelId="{4F7423E8-10C2-4D2D-A66D-FD9E207D246E}" type="sibTrans" cxnId="{2A55C7B7-2A04-4518-9883-8BB6AE4D98CD}">
      <dgm:prSet/>
      <dgm:spPr/>
      <dgm:t>
        <a:bodyPr/>
        <a:lstStyle/>
        <a:p>
          <a:endParaRPr lang="tr-TR"/>
        </a:p>
      </dgm:t>
    </dgm:pt>
    <dgm:pt modelId="{239F7681-8E7C-4446-B44A-961BBE282EC4}">
      <dgm:prSet phldrT="[Metin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b="1">
              <a:solidFill>
                <a:schemeClr val="tx1"/>
              </a:solidFill>
            </a:rPr>
            <a:t>Mescidi Nebevi</a:t>
          </a:r>
        </a:p>
      </dgm:t>
    </dgm:pt>
    <dgm:pt modelId="{B0701B87-52CD-4A31-A9DA-609BA713F034}" type="parTrans" cxnId="{DF553397-1151-4E5D-A686-7F62F8CD9F9C}">
      <dgm:prSet/>
      <dgm:spPr/>
      <dgm:t>
        <a:bodyPr/>
        <a:lstStyle/>
        <a:p>
          <a:endParaRPr lang="tr-TR"/>
        </a:p>
      </dgm:t>
    </dgm:pt>
    <dgm:pt modelId="{47642FE2-647C-481C-B969-BFE3B0AC24DD}" type="sibTrans" cxnId="{DF553397-1151-4E5D-A686-7F62F8CD9F9C}">
      <dgm:prSet/>
      <dgm:spPr/>
      <dgm:t>
        <a:bodyPr/>
        <a:lstStyle/>
        <a:p>
          <a:endParaRPr lang="tr-TR"/>
        </a:p>
      </dgm:t>
    </dgm:pt>
    <dgm:pt modelId="{4DB61275-2A69-4D4A-A860-1D4B987181E7}">
      <dgm:prSet phldrT="[Metin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b="1">
              <a:solidFill>
                <a:schemeClr val="tx1"/>
              </a:solidFill>
            </a:rPr>
            <a:t>Mescidi Aksa</a:t>
          </a:r>
        </a:p>
      </dgm:t>
    </dgm:pt>
    <dgm:pt modelId="{A6E1AD8E-EA83-469F-BCAB-03ED080CA7DB}" type="parTrans" cxnId="{D7DC941F-DA3C-46E6-AED0-52352E5F9659}">
      <dgm:prSet/>
      <dgm:spPr/>
      <dgm:t>
        <a:bodyPr/>
        <a:lstStyle/>
        <a:p>
          <a:endParaRPr lang="tr-TR"/>
        </a:p>
      </dgm:t>
    </dgm:pt>
    <dgm:pt modelId="{B0BA296F-FBBC-45D5-9584-78E6BE8A3DAC}" type="sibTrans" cxnId="{D7DC941F-DA3C-46E6-AED0-52352E5F9659}">
      <dgm:prSet/>
      <dgm:spPr/>
      <dgm:t>
        <a:bodyPr/>
        <a:lstStyle/>
        <a:p>
          <a:endParaRPr lang="tr-TR"/>
        </a:p>
      </dgm:t>
    </dgm:pt>
    <dgm:pt modelId="{AC49EFCB-6497-401F-B195-1BA1C3C88C86}">
      <dgm:prSet phldrT="[Metin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b="1">
              <a:solidFill>
                <a:schemeClr val="tx1"/>
              </a:solidFill>
            </a:rPr>
            <a:t>Bayramlar Ve Geceleri</a:t>
          </a:r>
        </a:p>
      </dgm:t>
    </dgm:pt>
    <dgm:pt modelId="{346B847D-99A4-49CC-ABE8-608ED70EBB31}" type="parTrans" cxnId="{A491F962-2489-44A5-8ABE-D853BC004223}">
      <dgm:prSet/>
      <dgm:spPr/>
      <dgm:t>
        <a:bodyPr/>
        <a:lstStyle/>
        <a:p>
          <a:endParaRPr lang="tr-TR"/>
        </a:p>
      </dgm:t>
    </dgm:pt>
    <dgm:pt modelId="{8C9E14F4-458B-44B0-B987-1B91C7D0980E}" type="sibTrans" cxnId="{A491F962-2489-44A5-8ABE-D853BC004223}">
      <dgm:prSet/>
      <dgm:spPr/>
      <dgm:t>
        <a:bodyPr/>
        <a:lstStyle/>
        <a:p>
          <a:endParaRPr lang="tr-TR"/>
        </a:p>
      </dgm:t>
    </dgm:pt>
    <dgm:pt modelId="{BA238ACB-AA60-45CB-ABF9-9AA0C3815FF1}">
      <dgm:prSet phldrT="[Metin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b="1">
              <a:solidFill>
                <a:schemeClr val="tx1"/>
              </a:solidFill>
            </a:rPr>
            <a:t>Cuma Geceleri</a:t>
          </a:r>
        </a:p>
      </dgm:t>
    </dgm:pt>
    <dgm:pt modelId="{5D1A470B-5907-47B6-BCF4-D8F04707B6A1}" type="parTrans" cxnId="{4093D743-757A-4463-A89C-A187FA4683C5}">
      <dgm:prSet/>
      <dgm:spPr/>
      <dgm:t>
        <a:bodyPr/>
        <a:lstStyle/>
        <a:p>
          <a:endParaRPr lang="tr-TR"/>
        </a:p>
      </dgm:t>
    </dgm:pt>
    <dgm:pt modelId="{E2FB778E-3751-41D7-8BF4-FAD0D3EBD34A}" type="sibTrans" cxnId="{4093D743-757A-4463-A89C-A187FA4683C5}">
      <dgm:prSet/>
      <dgm:spPr/>
      <dgm:t>
        <a:bodyPr/>
        <a:lstStyle/>
        <a:p>
          <a:endParaRPr lang="tr-TR"/>
        </a:p>
      </dgm:t>
    </dgm:pt>
    <dgm:pt modelId="{01C4C464-BC70-443B-8035-114599762C4F}">
      <dgm:prSet phldrT="[Metin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b="1" dirty="0">
              <a:solidFill>
                <a:schemeClr val="tx1"/>
              </a:solidFill>
            </a:rPr>
            <a:t>Camiler</a:t>
          </a:r>
        </a:p>
      </dgm:t>
    </dgm:pt>
    <dgm:pt modelId="{BBD999A7-1811-4E5D-A946-D4E000B8CF7E}" type="parTrans" cxnId="{168F6720-C853-4823-BFB2-E15828BDA26F}">
      <dgm:prSet/>
      <dgm:spPr/>
      <dgm:t>
        <a:bodyPr/>
        <a:lstStyle/>
        <a:p>
          <a:endParaRPr lang="tr-TR"/>
        </a:p>
      </dgm:t>
    </dgm:pt>
    <dgm:pt modelId="{B605F6DE-73BC-4918-A930-BC623E37DACE}" type="sibTrans" cxnId="{168F6720-C853-4823-BFB2-E15828BDA26F}">
      <dgm:prSet/>
      <dgm:spPr/>
      <dgm:t>
        <a:bodyPr/>
        <a:lstStyle/>
        <a:p>
          <a:endParaRPr lang="tr-TR"/>
        </a:p>
      </dgm:t>
    </dgm:pt>
    <dgm:pt modelId="{193665F7-2660-4CA3-8975-DD5E30F7CA42}" type="pres">
      <dgm:prSet presAssocID="{C4288F10-D137-43D0-9D57-BD5E837061D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70EECCD6-C10E-4D3D-8C07-838CBEE86DBD}" type="pres">
      <dgm:prSet presAssocID="{3F4CBFC2-A89E-44D2-AF38-8D27E2BE642A}" presName="hierRoot1" presStyleCnt="0">
        <dgm:presLayoutVars>
          <dgm:hierBranch val="init"/>
        </dgm:presLayoutVars>
      </dgm:prSet>
      <dgm:spPr/>
    </dgm:pt>
    <dgm:pt modelId="{0286329C-D587-4707-8581-518A5AF82BEC}" type="pres">
      <dgm:prSet presAssocID="{3F4CBFC2-A89E-44D2-AF38-8D27E2BE642A}" presName="rootComposite1" presStyleCnt="0"/>
      <dgm:spPr/>
    </dgm:pt>
    <dgm:pt modelId="{A1851BAE-C007-4A55-B928-60C6EE43F9F5}" type="pres">
      <dgm:prSet presAssocID="{3F4CBFC2-A89E-44D2-AF38-8D27E2BE642A}" presName="rootText1" presStyleLbl="node0" presStyleIdx="0" presStyleCnt="1" custScaleX="32954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DA1DDBE-9040-4E73-B958-9095F0376AA5}" type="pres">
      <dgm:prSet presAssocID="{3F4CBFC2-A89E-44D2-AF38-8D27E2BE642A}" presName="rootConnector1" presStyleLbl="node1" presStyleIdx="0" presStyleCnt="0"/>
      <dgm:spPr/>
      <dgm:t>
        <a:bodyPr/>
        <a:lstStyle/>
        <a:p>
          <a:endParaRPr lang="tr-TR"/>
        </a:p>
      </dgm:t>
    </dgm:pt>
    <dgm:pt modelId="{9EB65985-A5F3-4B07-903D-1D1FA007EF98}" type="pres">
      <dgm:prSet presAssocID="{3F4CBFC2-A89E-44D2-AF38-8D27E2BE642A}" presName="hierChild2" presStyleCnt="0"/>
      <dgm:spPr/>
    </dgm:pt>
    <dgm:pt modelId="{810BBB55-6F99-4307-A099-C71091EF0739}" type="pres">
      <dgm:prSet presAssocID="{AFA325AF-F6C7-4A94-B93B-C519159AF2F3}" presName="Name37" presStyleLbl="parChTrans1D2" presStyleIdx="0" presStyleCnt="2"/>
      <dgm:spPr/>
      <dgm:t>
        <a:bodyPr/>
        <a:lstStyle/>
        <a:p>
          <a:endParaRPr lang="tr-TR"/>
        </a:p>
      </dgm:t>
    </dgm:pt>
    <dgm:pt modelId="{16987849-8A1C-4D09-BA29-631719B593DB}" type="pres">
      <dgm:prSet presAssocID="{551545BE-9579-4EBD-A898-F7CCBF939D5A}" presName="hierRoot2" presStyleCnt="0">
        <dgm:presLayoutVars>
          <dgm:hierBranch val="init"/>
        </dgm:presLayoutVars>
      </dgm:prSet>
      <dgm:spPr/>
    </dgm:pt>
    <dgm:pt modelId="{EE79C783-C205-4E59-BF1F-3A7CFB9E81B0}" type="pres">
      <dgm:prSet presAssocID="{551545BE-9579-4EBD-A898-F7CCBF939D5A}" presName="rootComposite" presStyleCnt="0"/>
      <dgm:spPr/>
    </dgm:pt>
    <dgm:pt modelId="{35BF4857-B552-4408-9C13-654F4853BBF4}" type="pres">
      <dgm:prSet presAssocID="{551545BE-9579-4EBD-A898-F7CCBF939D5A}" presName="rootText" presStyleLbl="node2" presStyleIdx="0" presStyleCnt="2" custScaleX="24394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C365C81-B055-455E-B59A-46CFC441607D}" type="pres">
      <dgm:prSet presAssocID="{551545BE-9579-4EBD-A898-F7CCBF939D5A}" presName="rootConnector" presStyleLbl="node2" presStyleIdx="0" presStyleCnt="2"/>
      <dgm:spPr/>
      <dgm:t>
        <a:bodyPr/>
        <a:lstStyle/>
        <a:p>
          <a:endParaRPr lang="tr-TR"/>
        </a:p>
      </dgm:t>
    </dgm:pt>
    <dgm:pt modelId="{4DCCA503-2368-45DE-9CF8-A042F86FD7B6}" type="pres">
      <dgm:prSet presAssocID="{551545BE-9579-4EBD-A898-F7CCBF939D5A}" presName="hierChild4" presStyleCnt="0"/>
      <dgm:spPr/>
    </dgm:pt>
    <dgm:pt modelId="{4F5E0582-EA00-4357-84FD-E1442385371C}" type="pres">
      <dgm:prSet presAssocID="{093A63BE-321B-48F0-8491-93DAD5E80E81}" presName="Name37" presStyleLbl="parChTrans1D3" presStyleIdx="0" presStyleCnt="8"/>
      <dgm:spPr/>
      <dgm:t>
        <a:bodyPr/>
        <a:lstStyle/>
        <a:p>
          <a:endParaRPr lang="tr-TR"/>
        </a:p>
      </dgm:t>
    </dgm:pt>
    <dgm:pt modelId="{6D6B5B0A-D88C-4185-8468-943502D91F37}" type="pres">
      <dgm:prSet presAssocID="{0C34EA08-0F2F-4698-8E4B-46FEB49C5E23}" presName="hierRoot2" presStyleCnt="0">
        <dgm:presLayoutVars>
          <dgm:hierBranch val="init"/>
        </dgm:presLayoutVars>
      </dgm:prSet>
      <dgm:spPr/>
    </dgm:pt>
    <dgm:pt modelId="{76BECDEF-0F22-4BFC-B47C-CC884CD54072}" type="pres">
      <dgm:prSet presAssocID="{0C34EA08-0F2F-4698-8E4B-46FEB49C5E23}" presName="rootComposite" presStyleCnt="0"/>
      <dgm:spPr/>
    </dgm:pt>
    <dgm:pt modelId="{4019D200-A5F2-4EB6-A697-8F2454772670}" type="pres">
      <dgm:prSet presAssocID="{0C34EA08-0F2F-4698-8E4B-46FEB49C5E23}" presName="rootText" presStyleLbl="node3" presStyleIdx="0" presStyleCnt="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E745C4F-9015-4D32-98ED-0AAC21675664}" type="pres">
      <dgm:prSet presAssocID="{0C34EA08-0F2F-4698-8E4B-46FEB49C5E23}" presName="rootConnector" presStyleLbl="node3" presStyleIdx="0" presStyleCnt="8"/>
      <dgm:spPr/>
      <dgm:t>
        <a:bodyPr/>
        <a:lstStyle/>
        <a:p>
          <a:endParaRPr lang="tr-TR"/>
        </a:p>
      </dgm:t>
    </dgm:pt>
    <dgm:pt modelId="{69D5266B-CCA3-4398-83A7-AA744CE0FC03}" type="pres">
      <dgm:prSet presAssocID="{0C34EA08-0F2F-4698-8E4B-46FEB49C5E23}" presName="hierChild4" presStyleCnt="0"/>
      <dgm:spPr/>
    </dgm:pt>
    <dgm:pt modelId="{35BD33D7-FCE3-4E68-BF4A-46DFAF625D76}" type="pres">
      <dgm:prSet presAssocID="{1CB4DE4D-71D9-4550-BBE7-FB1155A4F197}" presName="Name37" presStyleLbl="parChTrans1D4" presStyleIdx="0" presStyleCnt="8"/>
      <dgm:spPr/>
      <dgm:t>
        <a:bodyPr/>
        <a:lstStyle/>
        <a:p>
          <a:endParaRPr lang="tr-TR"/>
        </a:p>
      </dgm:t>
    </dgm:pt>
    <dgm:pt modelId="{985C566E-6E7A-494F-924B-38289A034AF3}" type="pres">
      <dgm:prSet presAssocID="{106AE525-376E-427C-9997-482078DEFBDF}" presName="hierRoot2" presStyleCnt="0">
        <dgm:presLayoutVars>
          <dgm:hierBranch val="init"/>
        </dgm:presLayoutVars>
      </dgm:prSet>
      <dgm:spPr/>
    </dgm:pt>
    <dgm:pt modelId="{67A0BADC-CD4D-4226-BDFD-61142EDD2019}" type="pres">
      <dgm:prSet presAssocID="{106AE525-376E-427C-9997-482078DEFBDF}" presName="rootComposite" presStyleCnt="0"/>
      <dgm:spPr/>
    </dgm:pt>
    <dgm:pt modelId="{68988B65-9CA5-40A9-823E-5B23CD615A7A}" type="pres">
      <dgm:prSet presAssocID="{106AE525-376E-427C-9997-482078DEFBDF}" presName="rootText" presStyleLbl="node4" presStyleIdx="0" presStyleCnt="8" custLinFactNeighborX="19522" custLinFactNeighborY="3500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3F61C4B-43C0-4115-9097-A259FE69E716}" type="pres">
      <dgm:prSet presAssocID="{106AE525-376E-427C-9997-482078DEFBDF}" presName="rootConnector" presStyleLbl="node4" presStyleIdx="0" presStyleCnt="8"/>
      <dgm:spPr/>
      <dgm:t>
        <a:bodyPr/>
        <a:lstStyle/>
        <a:p>
          <a:endParaRPr lang="tr-TR"/>
        </a:p>
      </dgm:t>
    </dgm:pt>
    <dgm:pt modelId="{6FA69DC6-8ECF-45D5-A705-F5DFBAB6374E}" type="pres">
      <dgm:prSet presAssocID="{106AE525-376E-427C-9997-482078DEFBDF}" presName="hierChild4" presStyleCnt="0"/>
      <dgm:spPr/>
    </dgm:pt>
    <dgm:pt modelId="{C17F4B39-6008-4C3C-B155-3E933022EF78}" type="pres">
      <dgm:prSet presAssocID="{106AE525-376E-427C-9997-482078DEFBDF}" presName="hierChild5" presStyleCnt="0"/>
      <dgm:spPr/>
    </dgm:pt>
    <dgm:pt modelId="{FB27AD7D-61A3-4E6B-A97C-F7D75335035C}" type="pres">
      <dgm:prSet presAssocID="{F1A00DFF-D11F-418F-AD3D-97E44384BD11}" presName="Name37" presStyleLbl="parChTrans1D4" presStyleIdx="1" presStyleCnt="8"/>
      <dgm:spPr/>
      <dgm:t>
        <a:bodyPr/>
        <a:lstStyle/>
        <a:p>
          <a:endParaRPr lang="tr-TR"/>
        </a:p>
      </dgm:t>
    </dgm:pt>
    <dgm:pt modelId="{7201D979-2B28-4C2C-A02A-CDB8874E99FF}" type="pres">
      <dgm:prSet presAssocID="{B05ADF9B-E10E-466E-8A33-1A76EF32ADF4}" presName="hierRoot2" presStyleCnt="0">
        <dgm:presLayoutVars>
          <dgm:hierBranch val="init"/>
        </dgm:presLayoutVars>
      </dgm:prSet>
      <dgm:spPr/>
    </dgm:pt>
    <dgm:pt modelId="{05A52D59-9D84-4263-862E-01BF9A81D643}" type="pres">
      <dgm:prSet presAssocID="{B05ADF9B-E10E-466E-8A33-1A76EF32ADF4}" presName="rootComposite" presStyleCnt="0"/>
      <dgm:spPr/>
    </dgm:pt>
    <dgm:pt modelId="{83413B41-A1AC-471E-91A0-F20CB53CA216}" type="pres">
      <dgm:prSet presAssocID="{B05ADF9B-E10E-466E-8A33-1A76EF32ADF4}" presName="rootText" presStyleLbl="node4" presStyleIdx="1" presStyleCnt="8" custLinFactNeighborX="19522" custLinFactNeighborY="3500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DF46572-6F86-411B-8E16-69597AF0791F}" type="pres">
      <dgm:prSet presAssocID="{B05ADF9B-E10E-466E-8A33-1A76EF32ADF4}" presName="rootConnector" presStyleLbl="node4" presStyleIdx="1" presStyleCnt="8"/>
      <dgm:spPr/>
      <dgm:t>
        <a:bodyPr/>
        <a:lstStyle/>
        <a:p>
          <a:endParaRPr lang="tr-TR"/>
        </a:p>
      </dgm:t>
    </dgm:pt>
    <dgm:pt modelId="{709DD5A8-CE4A-4F5A-BCB6-4294548058F5}" type="pres">
      <dgm:prSet presAssocID="{B05ADF9B-E10E-466E-8A33-1A76EF32ADF4}" presName="hierChild4" presStyleCnt="0"/>
      <dgm:spPr/>
    </dgm:pt>
    <dgm:pt modelId="{A73CA40D-D233-495B-975A-2FE9A61CF1C1}" type="pres">
      <dgm:prSet presAssocID="{B05ADF9B-E10E-466E-8A33-1A76EF32ADF4}" presName="hierChild5" presStyleCnt="0"/>
      <dgm:spPr/>
    </dgm:pt>
    <dgm:pt modelId="{0CECB167-A99F-4DE8-8EEB-5E9A8BAA7E3B}" type="pres">
      <dgm:prSet presAssocID="{EE550F0D-4468-4113-8CF5-9BDC598766E7}" presName="Name37" presStyleLbl="parChTrans1D4" presStyleIdx="2" presStyleCnt="8"/>
      <dgm:spPr/>
      <dgm:t>
        <a:bodyPr/>
        <a:lstStyle/>
        <a:p>
          <a:endParaRPr lang="tr-TR"/>
        </a:p>
      </dgm:t>
    </dgm:pt>
    <dgm:pt modelId="{609D58F4-1C0E-41CF-B6EA-5984750C33EC}" type="pres">
      <dgm:prSet presAssocID="{97C4F513-3EB0-498B-B4A9-5CCB7A3D4F54}" presName="hierRoot2" presStyleCnt="0">
        <dgm:presLayoutVars>
          <dgm:hierBranch val="init"/>
        </dgm:presLayoutVars>
      </dgm:prSet>
      <dgm:spPr/>
    </dgm:pt>
    <dgm:pt modelId="{A6129E22-EDAA-48F4-9275-B55925944575}" type="pres">
      <dgm:prSet presAssocID="{97C4F513-3EB0-498B-B4A9-5CCB7A3D4F54}" presName="rootComposite" presStyleCnt="0"/>
      <dgm:spPr/>
    </dgm:pt>
    <dgm:pt modelId="{D2194930-64A2-4796-BF8F-E1A158E2E87C}" type="pres">
      <dgm:prSet presAssocID="{97C4F513-3EB0-498B-B4A9-5CCB7A3D4F54}" presName="rootText" presStyleLbl="node4" presStyleIdx="2" presStyleCnt="8" custLinFactNeighborX="19522" custLinFactNeighborY="3500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8373E44-8CF9-476A-95CB-0DE47DB5E21C}" type="pres">
      <dgm:prSet presAssocID="{97C4F513-3EB0-498B-B4A9-5CCB7A3D4F54}" presName="rootConnector" presStyleLbl="node4" presStyleIdx="2" presStyleCnt="8"/>
      <dgm:spPr/>
      <dgm:t>
        <a:bodyPr/>
        <a:lstStyle/>
        <a:p>
          <a:endParaRPr lang="tr-TR"/>
        </a:p>
      </dgm:t>
    </dgm:pt>
    <dgm:pt modelId="{8B1D79E5-870F-4042-9AD1-8317177AF2BD}" type="pres">
      <dgm:prSet presAssocID="{97C4F513-3EB0-498B-B4A9-5CCB7A3D4F54}" presName="hierChild4" presStyleCnt="0"/>
      <dgm:spPr/>
    </dgm:pt>
    <dgm:pt modelId="{9B504991-9C01-4A91-922E-CA39D40C63D6}" type="pres">
      <dgm:prSet presAssocID="{97C4F513-3EB0-498B-B4A9-5CCB7A3D4F54}" presName="hierChild5" presStyleCnt="0"/>
      <dgm:spPr/>
    </dgm:pt>
    <dgm:pt modelId="{F8A07466-5B8F-4DEA-B0E0-28105C155093}" type="pres">
      <dgm:prSet presAssocID="{0C34EA08-0F2F-4698-8E4B-46FEB49C5E23}" presName="hierChild5" presStyleCnt="0"/>
      <dgm:spPr/>
    </dgm:pt>
    <dgm:pt modelId="{1E5F56A2-2B80-44CA-88C7-5B7340798180}" type="pres">
      <dgm:prSet presAssocID="{346B847D-99A4-49CC-ABE8-608ED70EBB31}" presName="Name37" presStyleLbl="parChTrans1D3" presStyleIdx="1" presStyleCnt="8"/>
      <dgm:spPr/>
      <dgm:t>
        <a:bodyPr/>
        <a:lstStyle/>
        <a:p>
          <a:endParaRPr lang="tr-TR"/>
        </a:p>
      </dgm:t>
    </dgm:pt>
    <dgm:pt modelId="{2677FFB0-30BB-40B9-955F-3A9F50515AC4}" type="pres">
      <dgm:prSet presAssocID="{AC49EFCB-6497-401F-B195-1BA1C3C88C86}" presName="hierRoot2" presStyleCnt="0">
        <dgm:presLayoutVars>
          <dgm:hierBranch val="init"/>
        </dgm:presLayoutVars>
      </dgm:prSet>
      <dgm:spPr/>
    </dgm:pt>
    <dgm:pt modelId="{3235DB90-A9A2-43B3-961F-D49DE4555180}" type="pres">
      <dgm:prSet presAssocID="{AC49EFCB-6497-401F-B195-1BA1C3C88C86}" presName="rootComposite" presStyleCnt="0"/>
      <dgm:spPr/>
    </dgm:pt>
    <dgm:pt modelId="{0B388412-E948-4137-8CDC-40746199DF49}" type="pres">
      <dgm:prSet presAssocID="{AC49EFCB-6497-401F-B195-1BA1C3C88C86}" presName="rootText" presStyleLbl="node3" presStyleIdx="1" presStyleCnt="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ECA6DF0-F05C-4E46-A9F4-C169CAA55CBB}" type="pres">
      <dgm:prSet presAssocID="{AC49EFCB-6497-401F-B195-1BA1C3C88C86}" presName="rootConnector" presStyleLbl="node3" presStyleIdx="1" presStyleCnt="8"/>
      <dgm:spPr/>
      <dgm:t>
        <a:bodyPr/>
        <a:lstStyle/>
        <a:p>
          <a:endParaRPr lang="tr-TR"/>
        </a:p>
      </dgm:t>
    </dgm:pt>
    <dgm:pt modelId="{82E06060-AE6D-459B-A79B-E24367FC96DD}" type="pres">
      <dgm:prSet presAssocID="{AC49EFCB-6497-401F-B195-1BA1C3C88C86}" presName="hierChild4" presStyleCnt="0"/>
      <dgm:spPr/>
    </dgm:pt>
    <dgm:pt modelId="{6947B2FC-E61A-433B-9573-E0A07559802C}" type="pres">
      <dgm:prSet presAssocID="{AC49EFCB-6497-401F-B195-1BA1C3C88C86}" presName="hierChild5" presStyleCnt="0"/>
      <dgm:spPr/>
    </dgm:pt>
    <dgm:pt modelId="{E097F812-CC65-41C9-BCA0-61503CA62CBB}" type="pres">
      <dgm:prSet presAssocID="{5D1A470B-5907-47B6-BCF4-D8F04707B6A1}" presName="Name37" presStyleLbl="parChTrans1D3" presStyleIdx="2" presStyleCnt="8"/>
      <dgm:spPr/>
      <dgm:t>
        <a:bodyPr/>
        <a:lstStyle/>
        <a:p>
          <a:endParaRPr lang="tr-TR"/>
        </a:p>
      </dgm:t>
    </dgm:pt>
    <dgm:pt modelId="{7F941846-A3D0-4A12-BA6F-150F8F794E30}" type="pres">
      <dgm:prSet presAssocID="{BA238ACB-AA60-45CB-ABF9-9AA0C3815FF1}" presName="hierRoot2" presStyleCnt="0">
        <dgm:presLayoutVars>
          <dgm:hierBranch val="init"/>
        </dgm:presLayoutVars>
      </dgm:prSet>
      <dgm:spPr/>
    </dgm:pt>
    <dgm:pt modelId="{B4B86595-216D-4582-B037-F98C89D9B820}" type="pres">
      <dgm:prSet presAssocID="{BA238ACB-AA60-45CB-ABF9-9AA0C3815FF1}" presName="rootComposite" presStyleCnt="0"/>
      <dgm:spPr/>
    </dgm:pt>
    <dgm:pt modelId="{4BDE350C-BFBB-4B7F-99CA-53B3FFB2B79D}" type="pres">
      <dgm:prSet presAssocID="{BA238ACB-AA60-45CB-ABF9-9AA0C3815FF1}" presName="rootText" presStyleLbl="node3" presStyleIdx="2" presStyleCnt="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389A1CC-00B1-43BB-BD34-2FCED2FEB735}" type="pres">
      <dgm:prSet presAssocID="{BA238ACB-AA60-45CB-ABF9-9AA0C3815FF1}" presName="rootConnector" presStyleLbl="node3" presStyleIdx="2" presStyleCnt="8"/>
      <dgm:spPr/>
      <dgm:t>
        <a:bodyPr/>
        <a:lstStyle/>
        <a:p>
          <a:endParaRPr lang="tr-TR"/>
        </a:p>
      </dgm:t>
    </dgm:pt>
    <dgm:pt modelId="{CC75736F-ED2F-494B-BF3F-7EE316FB090B}" type="pres">
      <dgm:prSet presAssocID="{BA238ACB-AA60-45CB-ABF9-9AA0C3815FF1}" presName="hierChild4" presStyleCnt="0"/>
      <dgm:spPr/>
    </dgm:pt>
    <dgm:pt modelId="{78F1977B-05C8-4FB1-B2F1-5E90ABDDE2D5}" type="pres">
      <dgm:prSet presAssocID="{BA238ACB-AA60-45CB-ABF9-9AA0C3815FF1}" presName="hierChild5" presStyleCnt="0"/>
      <dgm:spPr/>
    </dgm:pt>
    <dgm:pt modelId="{A473FBED-0222-472A-8CB3-78D04E1CDCB8}" type="pres">
      <dgm:prSet presAssocID="{9ECBF41A-E540-4F4D-B11A-23EAF6B53AF8}" presName="Name37" presStyleLbl="parChTrans1D3" presStyleIdx="3" presStyleCnt="8"/>
      <dgm:spPr/>
      <dgm:t>
        <a:bodyPr/>
        <a:lstStyle/>
        <a:p>
          <a:endParaRPr lang="tr-TR"/>
        </a:p>
      </dgm:t>
    </dgm:pt>
    <dgm:pt modelId="{B43311B9-646A-4E6E-8A1B-F6C05EF1DE58}" type="pres">
      <dgm:prSet presAssocID="{CF92F74B-C1B8-44FB-8AA9-98140C42D9AF}" presName="hierRoot2" presStyleCnt="0">
        <dgm:presLayoutVars>
          <dgm:hierBranch val="init"/>
        </dgm:presLayoutVars>
      </dgm:prSet>
      <dgm:spPr/>
    </dgm:pt>
    <dgm:pt modelId="{DB141E99-CA42-45D1-BDDA-A1CAA2D83C1B}" type="pres">
      <dgm:prSet presAssocID="{CF92F74B-C1B8-44FB-8AA9-98140C42D9AF}" presName="rootComposite" presStyleCnt="0"/>
      <dgm:spPr/>
    </dgm:pt>
    <dgm:pt modelId="{4465F7FA-D780-4B3F-AC97-04D96F28CFC5}" type="pres">
      <dgm:prSet presAssocID="{CF92F74B-C1B8-44FB-8AA9-98140C42D9AF}" presName="rootText" presStyleLbl="node3" presStyleIdx="3" presStyleCnt="8" custLinFactNeighborX="724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662E0DB-D0A9-47C5-8586-221624EECD39}" type="pres">
      <dgm:prSet presAssocID="{CF92F74B-C1B8-44FB-8AA9-98140C42D9AF}" presName="rootConnector" presStyleLbl="node3" presStyleIdx="3" presStyleCnt="8"/>
      <dgm:spPr/>
      <dgm:t>
        <a:bodyPr/>
        <a:lstStyle/>
        <a:p>
          <a:endParaRPr lang="tr-TR"/>
        </a:p>
      </dgm:t>
    </dgm:pt>
    <dgm:pt modelId="{D243E1DB-E57C-4647-99FF-4AF30008A45A}" type="pres">
      <dgm:prSet presAssocID="{CF92F74B-C1B8-44FB-8AA9-98140C42D9AF}" presName="hierChild4" presStyleCnt="0"/>
      <dgm:spPr/>
    </dgm:pt>
    <dgm:pt modelId="{6E6578DA-82EB-4960-91B1-672692198302}" type="pres">
      <dgm:prSet presAssocID="{9E00B60E-4AC1-46E3-AF08-425FDE86C1E9}" presName="Name37" presStyleLbl="parChTrans1D4" presStyleIdx="3" presStyleCnt="8"/>
      <dgm:spPr/>
      <dgm:t>
        <a:bodyPr/>
        <a:lstStyle/>
        <a:p>
          <a:endParaRPr lang="tr-TR"/>
        </a:p>
      </dgm:t>
    </dgm:pt>
    <dgm:pt modelId="{A4F0A223-814E-4F09-9A10-B0DA000CC900}" type="pres">
      <dgm:prSet presAssocID="{8D969FAC-BAEF-43D7-8110-47E901A14CB8}" presName="hierRoot2" presStyleCnt="0">
        <dgm:presLayoutVars>
          <dgm:hierBranch val="init"/>
        </dgm:presLayoutVars>
      </dgm:prSet>
      <dgm:spPr/>
    </dgm:pt>
    <dgm:pt modelId="{31404D8C-6935-4BE9-A3CB-A7B7D56A9E3A}" type="pres">
      <dgm:prSet presAssocID="{8D969FAC-BAEF-43D7-8110-47E901A14CB8}" presName="rootComposite" presStyleCnt="0"/>
      <dgm:spPr/>
    </dgm:pt>
    <dgm:pt modelId="{55E3E573-966E-4348-907B-600257069028}" type="pres">
      <dgm:prSet presAssocID="{8D969FAC-BAEF-43D7-8110-47E901A14CB8}" presName="rootText" presStyleLbl="node4" presStyleIdx="3" presStyleCnt="8" custLinFactNeighborX="996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6782A98-C879-4375-BD79-B4E98DFB18A1}" type="pres">
      <dgm:prSet presAssocID="{8D969FAC-BAEF-43D7-8110-47E901A14CB8}" presName="rootConnector" presStyleLbl="node4" presStyleIdx="3" presStyleCnt="8"/>
      <dgm:spPr/>
      <dgm:t>
        <a:bodyPr/>
        <a:lstStyle/>
        <a:p>
          <a:endParaRPr lang="tr-TR"/>
        </a:p>
      </dgm:t>
    </dgm:pt>
    <dgm:pt modelId="{1D1D6BA9-B41C-446B-9B1B-83E290C57C56}" type="pres">
      <dgm:prSet presAssocID="{8D969FAC-BAEF-43D7-8110-47E901A14CB8}" presName="hierChild4" presStyleCnt="0"/>
      <dgm:spPr/>
    </dgm:pt>
    <dgm:pt modelId="{61925760-3286-4F50-AC9B-26BC98399824}" type="pres">
      <dgm:prSet presAssocID="{8D969FAC-BAEF-43D7-8110-47E901A14CB8}" presName="hierChild5" presStyleCnt="0"/>
      <dgm:spPr/>
    </dgm:pt>
    <dgm:pt modelId="{D1428BB2-5772-48CB-8289-2F15EA00B9E7}" type="pres">
      <dgm:prSet presAssocID="{D423E6C8-D9D4-4CA9-9FB7-319B8BB97FC7}" presName="Name37" presStyleLbl="parChTrans1D4" presStyleIdx="4" presStyleCnt="8"/>
      <dgm:spPr/>
      <dgm:t>
        <a:bodyPr/>
        <a:lstStyle/>
        <a:p>
          <a:endParaRPr lang="tr-TR"/>
        </a:p>
      </dgm:t>
    </dgm:pt>
    <dgm:pt modelId="{ED05BBF0-E603-4371-8439-1D0E00C2652E}" type="pres">
      <dgm:prSet presAssocID="{BBEDDEF2-BD69-41D1-9DEE-214003A8475F}" presName="hierRoot2" presStyleCnt="0">
        <dgm:presLayoutVars>
          <dgm:hierBranch val="init"/>
        </dgm:presLayoutVars>
      </dgm:prSet>
      <dgm:spPr/>
    </dgm:pt>
    <dgm:pt modelId="{AEC2B4C3-5E88-4316-8425-1ACFFD8C562A}" type="pres">
      <dgm:prSet presAssocID="{BBEDDEF2-BD69-41D1-9DEE-214003A8475F}" presName="rootComposite" presStyleCnt="0"/>
      <dgm:spPr/>
    </dgm:pt>
    <dgm:pt modelId="{10844B2A-9C08-4514-A9F9-831C6576834F}" type="pres">
      <dgm:prSet presAssocID="{BBEDDEF2-BD69-41D1-9DEE-214003A8475F}" presName="rootText" presStyleLbl="node4" presStyleIdx="4" presStyleCnt="8" custLinFactNeighborX="996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B018B1C-A2E9-46F9-BC77-FC1CF87538B9}" type="pres">
      <dgm:prSet presAssocID="{BBEDDEF2-BD69-41D1-9DEE-214003A8475F}" presName="rootConnector" presStyleLbl="node4" presStyleIdx="4" presStyleCnt="8"/>
      <dgm:spPr/>
      <dgm:t>
        <a:bodyPr/>
        <a:lstStyle/>
        <a:p>
          <a:endParaRPr lang="tr-TR"/>
        </a:p>
      </dgm:t>
    </dgm:pt>
    <dgm:pt modelId="{CCFC8F83-64D7-4FB4-9B13-4CA5B9F165DD}" type="pres">
      <dgm:prSet presAssocID="{BBEDDEF2-BD69-41D1-9DEE-214003A8475F}" presName="hierChild4" presStyleCnt="0"/>
      <dgm:spPr/>
    </dgm:pt>
    <dgm:pt modelId="{4792F225-79F1-4912-B2B4-BA8B6EC76C52}" type="pres">
      <dgm:prSet presAssocID="{BBEDDEF2-BD69-41D1-9DEE-214003A8475F}" presName="hierChild5" presStyleCnt="0"/>
      <dgm:spPr/>
    </dgm:pt>
    <dgm:pt modelId="{D740E15E-4E6D-450E-AA7F-B7B8B5BA5A22}" type="pres">
      <dgm:prSet presAssocID="{7194E29B-533A-4981-95DB-8A68277BAD98}" presName="Name37" presStyleLbl="parChTrans1D4" presStyleIdx="5" presStyleCnt="8"/>
      <dgm:spPr/>
      <dgm:t>
        <a:bodyPr/>
        <a:lstStyle/>
        <a:p>
          <a:endParaRPr lang="tr-TR"/>
        </a:p>
      </dgm:t>
    </dgm:pt>
    <dgm:pt modelId="{F1BB2789-93B1-4AF9-A631-5BB15F536389}" type="pres">
      <dgm:prSet presAssocID="{604DCFB7-09C4-422E-869F-03654AB244AC}" presName="hierRoot2" presStyleCnt="0">
        <dgm:presLayoutVars>
          <dgm:hierBranch val="init"/>
        </dgm:presLayoutVars>
      </dgm:prSet>
      <dgm:spPr/>
    </dgm:pt>
    <dgm:pt modelId="{F371222F-B0FD-4D9B-ACED-68A22DD0910B}" type="pres">
      <dgm:prSet presAssocID="{604DCFB7-09C4-422E-869F-03654AB244AC}" presName="rootComposite" presStyleCnt="0"/>
      <dgm:spPr/>
    </dgm:pt>
    <dgm:pt modelId="{031BFEFE-3EF2-4B16-A6C3-4AF244024529}" type="pres">
      <dgm:prSet presAssocID="{604DCFB7-09C4-422E-869F-03654AB244AC}" presName="rootText" presStyleLbl="node4" presStyleIdx="5" presStyleCnt="8" custLinFactNeighborX="996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44E1FC9-FAE4-47E4-B6B4-008308E080C7}" type="pres">
      <dgm:prSet presAssocID="{604DCFB7-09C4-422E-869F-03654AB244AC}" presName="rootConnector" presStyleLbl="node4" presStyleIdx="5" presStyleCnt="8"/>
      <dgm:spPr/>
      <dgm:t>
        <a:bodyPr/>
        <a:lstStyle/>
        <a:p>
          <a:endParaRPr lang="tr-TR"/>
        </a:p>
      </dgm:t>
    </dgm:pt>
    <dgm:pt modelId="{80A7ED6E-D63B-4A57-AA77-D5A79481532C}" type="pres">
      <dgm:prSet presAssocID="{604DCFB7-09C4-422E-869F-03654AB244AC}" presName="hierChild4" presStyleCnt="0"/>
      <dgm:spPr/>
    </dgm:pt>
    <dgm:pt modelId="{808B6156-A15F-4598-9D4E-F08182CD8C26}" type="pres">
      <dgm:prSet presAssocID="{604DCFB7-09C4-422E-869F-03654AB244AC}" presName="hierChild5" presStyleCnt="0"/>
      <dgm:spPr/>
    </dgm:pt>
    <dgm:pt modelId="{4C05BA5F-CD40-4592-AEA3-3E166F766E54}" type="pres">
      <dgm:prSet presAssocID="{6EDAE7C9-2CF2-4D6F-A4EA-7FF68039EA41}" presName="Name37" presStyleLbl="parChTrans1D4" presStyleIdx="6" presStyleCnt="8"/>
      <dgm:spPr/>
      <dgm:t>
        <a:bodyPr/>
        <a:lstStyle/>
        <a:p>
          <a:endParaRPr lang="tr-TR"/>
        </a:p>
      </dgm:t>
    </dgm:pt>
    <dgm:pt modelId="{B1269688-6235-4253-AE20-BA8C62286387}" type="pres">
      <dgm:prSet presAssocID="{573CC334-A05E-4119-8C3F-6C943A5F24E3}" presName="hierRoot2" presStyleCnt="0">
        <dgm:presLayoutVars>
          <dgm:hierBranch val="init"/>
        </dgm:presLayoutVars>
      </dgm:prSet>
      <dgm:spPr/>
    </dgm:pt>
    <dgm:pt modelId="{45D9DA04-862A-4CFE-9D49-0F7BA346C95A}" type="pres">
      <dgm:prSet presAssocID="{573CC334-A05E-4119-8C3F-6C943A5F24E3}" presName="rootComposite" presStyleCnt="0"/>
      <dgm:spPr/>
    </dgm:pt>
    <dgm:pt modelId="{464B2115-56D7-4E15-B04A-BFDF74194421}" type="pres">
      <dgm:prSet presAssocID="{573CC334-A05E-4119-8C3F-6C943A5F24E3}" presName="rootText" presStyleLbl="node4" presStyleIdx="6" presStyleCnt="8" custLinFactNeighborX="996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2EE115B-23EA-46C4-A460-CDDA2D07B389}" type="pres">
      <dgm:prSet presAssocID="{573CC334-A05E-4119-8C3F-6C943A5F24E3}" presName="rootConnector" presStyleLbl="node4" presStyleIdx="6" presStyleCnt="8"/>
      <dgm:spPr/>
      <dgm:t>
        <a:bodyPr/>
        <a:lstStyle/>
        <a:p>
          <a:endParaRPr lang="tr-TR"/>
        </a:p>
      </dgm:t>
    </dgm:pt>
    <dgm:pt modelId="{066E839B-698E-4F71-B001-F2EF91994089}" type="pres">
      <dgm:prSet presAssocID="{573CC334-A05E-4119-8C3F-6C943A5F24E3}" presName="hierChild4" presStyleCnt="0"/>
      <dgm:spPr/>
    </dgm:pt>
    <dgm:pt modelId="{C28097E4-2E42-4146-91B1-D5E588474232}" type="pres">
      <dgm:prSet presAssocID="{573CC334-A05E-4119-8C3F-6C943A5F24E3}" presName="hierChild5" presStyleCnt="0"/>
      <dgm:spPr/>
    </dgm:pt>
    <dgm:pt modelId="{B848722B-EB8B-4E52-B42D-25C68FC46905}" type="pres">
      <dgm:prSet presAssocID="{FB49897F-7AE4-40ED-BF7C-02B0EF301A4C}" presName="Name37" presStyleLbl="parChTrans1D4" presStyleIdx="7" presStyleCnt="8"/>
      <dgm:spPr/>
      <dgm:t>
        <a:bodyPr/>
        <a:lstStyle/>
        <a:p>
          <a:endParaRPr lang="tr-TR"/>
        </a:p>
      </dgm:t>
    </dgm:pt>
    <dgm:pt modelId="{785D5E95-9658-4F57-97EE-0228BE84F6E2}" type="pres">
      <dgm:prSet presAssocID="{5EB3D620-CFB4-4C56-9118-609A88338239}" presName="hierRoot2" presStyleCnt="0">
        <dgm:presLayoutVars>
          <dgm:hierBranch val="init"/>
        </dgm:presLayoutVars>
      </dgm:prSet>
      <dgm:spPr/>
    </dgm:pt>
    <dgm:pt modelId="{B7980B34-D0B1-475D-A2F3-A84B22E52464}" type="pres">
      <dgm:prSet presAssocID="{5EB3D620-CFB4-4C56-9118-609A88338239}" presName="rootComposite" presStyleCnt="0"/>
      <dgm:spPr/>
    </dgm:pt>
    <dgm:pt modelId="{972C3C27-14FE-45F9-B0B2-BF49EE7EDF44}" type="pres">
      <dgm:prSet presAssocID="{5EB3D620-CFB4-4C56-9118-609A88338239}" presName="rootText" presStyleLbl="node4" presStyleIdx="7" presStyleCnt="8" custLinFactNeighborX="996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4BF461B-79E9-4B24-A42B-E7CE68871EA2}" type="pres">
      <dgm:prSet presAssocID="{5EB3D620-CFB4-4C56-9118-609A88338239}" presName="rootConnector" presStyleLbl="node4" presStyleIdx="7" presStyleCnt="8"/>
      <dgm:spPr/>
      <dgm:t>
        <a:bodyPr/>
        <a:lstStyle/>
        <a:p>
          <a:endParaRPr lang="tr-TR"/>
        </a:p>
      </dgm:t>
    </dgm:pt>
    <dgm:pt modelId="{9CCBF2A0-BD0B-4303-B1D2-6370D7E42B70}" type="pres">
      <dgm:prSet presAssocID="{5EB3D620-CFB4-4C56-9118-609A88338239}" presName="hierChild4" presStyleCnt="0"/>
      <dgm:spPr/>
    </dgm:pt>
    <dgm:pt modelId="{593CD138-3AA2-4B78-A5E0-D05C5441E8DA}" type="pres">
      <dgm:prSet presAssocID="{5EB3D620-CFB4-4C56-9118-609A88338239}" presName="hierChild5" presStyleCnt="0"/>
      <dgm:spPr/>
    </dgm:pt>
    <dgm:pt modelId="{BA68151D-7ECA-48D5-A902-5A722285A75B}" type="pres">
      <dgm:prSet presAssocID="{CF92F74B-C1B8-44FB-8AA9-98140C42D9AF}" presName="hierChild5" presStyleCnt="0"/>
      <dgm:spPr/>
    </dgm:pt>
    <dgm:pt modelId="{4B4247D1-32DF-4CF8-ABDA-B842615DAFA8}" type="pres">
      <dgm:prSet presAssocID="{551545BE-9579-4EBD-A898-F7CCBF939D5A}" presName="hierChild5" presStyleCnt="0"/>
      <dgm:spPr/>
    </dgm:pt>
    <dgm:pt modelId="{C54F393E-683B-4B87-9EFA-AAB254BE97BF}" type="pres">
      <dgm:prSet presAssocID="{7E36305C-8C82-42DB-B7D5-50249A1C0CCC}" presName="Name37" presStyleLbl="parChTrans1D2" presStyleIdx="1" presStyleCnt="2"/>
      <dgm:spPr/>
      <dgm:t>
        <a:bodyPr/>
        <a:lstStyle/>
        <a:p>
          <a:endParaRPr lang="tr-TR"/>
        </a:p>
      </dgm:t>
    </dgm:pt>
    <dgm:pt modelId="{0CDA43DA-922F-49EA-8C1B-5E3026FF914E}" type="pres">
      <dgm:prSet presAssocID="{C6ADAA91-0C0F-4117-ABE4-592A18BC965E}" presName="hierRoot2" presStyleCnt="0">
        <dgm:presLayoutVars>
          <dgm:hierBranch val="init"/>
        </dgm:presLayoutVars>
      </dgm:prSet>
      <dgm:spPr/>
    </dgm:pt>
    <dgm:pt modelId="{30643D03-1DD0-401B-AB38-E32D49DED339}" type="pres">
      <dgm:prSet presAssocID="{C6ADAA91-0C0F-4117-ABE4-592A18BC965E}" presName="rootComposite" presStyleCnt="0"/>
      <dgm:spPr/>
    </dgm:pt>
    <dgm:pt modelId="{F51380C5-2BD2-4477-95C6-5D8A3EEB5FF2}" type="pres">
      <dgm:prSet presAssocID="{C6ADAA91-0C0F-4117-ABE4-592A18BC965E}" presName="rootText" presStyleLbl="node2" presStyleIdx="1" presStyleCnt="2" custScaleX="167514" custScaleY="105364" custLinFactNeighborX="40649" custLinFactNeighborY="-582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B3C047E-0777-4C01-A6FF-6E087F14F732}" type="pres">
      <dgm:prSet presAssocID="{C6ADAA91-0C0F-4117-ABE4-592A18BC965E}" presName="rootConnector" presStyleLbl="node2" presStyleIdx="1" presStyleCnt="2"/>
      <dgm:spPr/>
      <dgm:t>
        <a:bodyPr/>
        <a:lstStyle/>
        <a:p>
          <a:endParaRPr lang="tr-TR"/>
        </a:p>
      </dgm:t>
    </dgm:pt>
    <dgm:pt modelId="{3DA7B37E-2AC0-4C67-B31A-3D42C4B23A50}" type="pres">
      <dgm:prSet presAssocID="{C6ADAA91-0C0F-4117-ABE4-592A18BC965E}" presName="hierChild4" presStyleCnt="0"/>
      <dgm:spPr/>
    </dgm:pt>
    <dgm:pt modelId="{D3A9934A-FA7C-455D-BB86-ED73336F041E}" type="pres">
      <dgm:prSet presAssocID="{9261E531-68AA-427E-ABFA-94B7BFC7C3E9}" presName="Name37" presStyleLbl="parChTrans1D3" presStyleIdx="4" presStyleCnt="8"/>
      <dgm:spPr/>
      <dgm:t>
        <a:bodyPr/>
        <a:lstStyle/>
        <a:p>
          <a:endParaRPr lang="tr-TR"/>
        </a:p>
      </dgm:t>
    </dgm:pt>
    <dgm:pt modelId="{5C4A76DD-99D2-45A4-AA74-ED35D5CDDA9E}" type="pres">
      <dgm:prSet presAssocID="{B67E334A-09E5-4A2F-AA3A-FDBDC9575CC7}" presName="hierRoot2" presStyleCnt="0">
        <dgm:presLayoutVars>
          <dgm:hierBranch val="init"/>
        </dgm:presLayoutVars>
      </dgm:prSet>
      <dgm:spPr/>
    </dgm:pt>
    <dgm:pt modelId="{EC0A7A71-1636-4050-B2F7-CB571F29A937}" type="pres">
      <dgm:prSet presAssocID="{B67E334A-09E5-4A2F-AA3A-FDBDC9575CC7}" presName="rootComposite" presStyleCnt="0"/>
      <dgm:spPr/>
    </dgm:pt>
    <dgm:pt modelId="{A6E68FFA-4BE5-49AB-BE8D-1EC1925B0335}" type="pres">
      <dgm:prSet presAssocID="{B67E334A-09E5-4A2F-AA3A-FDBDC9575CC7}" presName="rootText" presStyleLbl="node3" presStyleIdx="4" presStyleCnt="8" custLinFactNeighborX="66531" custLinFactNeighborY="3500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431A6D8-0766-40DF-BA78-8FD3274EE97C}" type="pres">
      <dgm:prSet presAssocID="{B67E334A-09E5-4A2F-AA3A-FDBDC9575CC7}" presName="rootConnector" presStyleLbl="node3" presStyleIdx="4" presStyleCnt="8"/>
      <dgm:spPr/>
      <dgm:t>
        <a:bodyPr/>
        <a:lstStyle/>
        <a:p>
          <a:endParaRPr lang="tr-TR"/>
        </a:p>
      </dgm:t>
    </dgm:pt>
    <dgm:pt modelId="{0B8788B8-F1E4-4DDE-AC29-AE44BA0A67CE}" type="pres">
      <dgm:prSet presAssocID="{B67E334A-09E5-4A2F-AA3A-FDBDC9575CC7}" presName="hierChild4" presStyleCnt="0"/>
      <dgm:spPr/>
    </dgm:pt>
    <dgm:pt modelId="{780B3B9F-D60D-4819-BA5C-D4C6FB73A9C6}" type="pres">
      <dgm:prSet presAssocID="{B67E334A-09E5-4A2F-AA3A-FDBDC9575CC7}" presName="hierChild5" presStyleCnt="0"/>
      <dgm:spPr/>
    </dgm:pt>
    <dgm:pt modelId="{870C4717-B081-43AC-BD48-CD2E6724A011}" type="pres">
      <dgm:prSet presAssocID="{B0701B87-52CD-4A31-A9DA-609BA713F034}" presName="Name37" presStyleLbl="parChTrans1D3" presStyleIdx="5" presStyleCnt="8"/>
      <dgm:spPr/>
      <dgm:t>
        <a:bodyPr/>
        <a:lstStyle/>
        <a:p>
          <a:endParaRPr lang="tr-TR"/>
        </a:p>
      </dgm:t>
    </dgm:pt>
    <dgm:pt modelId="{A1407482-541F-4A24-80DF-418559EBAD5A}" type="pres">
      <dgm:prSet presAssocID="{239F7681-8E7C-4446-B44A-961BBE282EC4}" presName="hierRoot2" presStyleCnt="0">
        <dgm:presLayoutVars>
          <dgm:hierBranch val="init"/>
        </dgm:presLayoutVars>
      </dgm:prSet>
      <dgm:spPr/>
    </dgm:pt>
    <dgm:pt modelId="{6788C680-1CFC-4EF0-B7BD-DB702BA0102E}" type="pres">
      <dgm:prSet presAssocID="{239F7681-8E7C-4446-B44A-961BBE282EC4}" presName="rootComposite" presStyleCnt="0"/>
      <dgm:spPr/>
    </dgm:pt>
    <dgm:pt modelId="{7DD8210F-9694-4161-AC96-146B90E3A65A}" type="pres">
      <dgm:prSet presAssocID="{239F7681-8E7C-4446-B44A-961BBE282EC4}" presName="rootText" presStyleLbl="node3" presStyleIdx="5" presStyleCnt="8" custLinFactNeighborX="65592" custLinFactNeighborY="3105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9FAC90C-2548-4420-8D29-B3BAAC044A55}" type="pres">
      <dgm:prSet presAssocID="{239F7681-8E7C-4446-B44A-961BBE282EC4}" presName="rootConnector" presStyleLbl="node3" presStyleIdx="5" presStyleCnt="8"/>
      <dgm:spPr/>
      <dgm:t>
        <a:bodyPr/>
        <a:lstStyle/>
        <a:p>
          <a:endParaRPr lang="tr-TR"/>
        </a:p>
      </dgm:t>
    </dgm:pt>
    <dgm:pt modelId="{BAE45859-6997-49AC-BF7E-D0C3CE999644}" type="pres">
      <dgm:prSet presAssocID="{239F7681-8E7C-4446-B44A-961BBE282EC4}" presName="hierChild4" presStyleCnt="0"/>
      <dgm:spPr/>
    </dgm:pt>
    <dgm:pt modelId="{61350AD0-DFCD-44CA-A7B9-2B865BDF3A93}" type="pres">
      <dgm:prSet presAssocID="{239F7681-8E7C-4446-B44A-961BBE282EC4}" presName="hierChild5" presStyleCnt="0"/>
      <dgm:spPr/>
    </dgm:pt>
    <dgm:pt modelId="{7B1E5A59-E886-4B96-98BD-309079B242D5}" type="pres">
      <dgm:prSet presAssocID="{A6E1AD8E-EA83-469F-BCAB-03ED080CA7DB}" presName="Name37" presStyleLbl="parChTrans1D3" presStyleIdx="6" presStyleCnt="8"/>
      <dgm:spPr/>
      <dgm:t>
        <a:bodyPr/>
        <a:lstStyle/>
        <a:p>
          <a:endParaRPr lang="tr-TR"/>
        </a:p>
      </dgm:t>
    </dgm:pt>
    <dgm:pt modelId="{69AE17FE-A459-434C-8B17-3FDEC5F39643}" type="pres">
      <dgm:prSet presAssocID="{4DB61275-2A69-4D4A-A860-1D4B987181E7}" presName="hierRoot2" presStyleCnt="0">
        <dgm:presLayoutVars>
          <dgm:hierBranch val="init"/>
        </dgm:presLayoutVars>
      </dgm:prSet>
      <dgm:spPr/>
    </dgm:pt>
    <dgm:pt modelId="{C10701F8-541C-4621-90F6-3304FD34777F}" type="pres">
      <dgm:prSet presAssocID="{4DB61275-2A69-4D4A-A860-1D4B987181E7}" presName="rootComposite" presStyleCnt="0"/>
      <dgm:spPr/>
    </dgm:pt>
    <dgm:pt modelId="{590124EC-BD42-4491-9B03-32E3ED8C1213}" type="pres">
      <dgm:prSet presAssocID="{4DB61275-2A69-4D4A-A860-1D4B987181E7}" presName="rootText" presStyleLbl="node3" presStyleIdx="6" presStyleCnt="8" custLinFactNeighborX="65592" custLinFactNeighborY="3105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8EF0882-1BE0-49E8-9514-C60C15D50BDE}" type="pres">
      <dgm:prSet presAssocID="{4DB61275-2A69-4D4A-A860-1D4B987181E7}" presName="rootConnector" presStyleLbl="node3" presStyleIdx="6" presStyleCnt="8"/>
      <dgm:spPr/>
      <dgm:t>
        <a:bodyPr/>
        <a:lstStyle/>
        <a:p>
          <a:endParaRPr lang="tr-TR"/>
        </a:p>
      </dgm:t>
    </dgm:pt>
    <dgm:pt modelId="{C5E6DFEC-5DD0-4E9F-A40C-E8817D3337DE}" type="pres">
      <dgm:prSet presAssocID="{4DB61275-2A69-4D4A-A860-1D4B987181E7}" presName="hierChild4" presStyleCnt="0"/>
      <dgm:spPr/>
    </dgm:pt>
    <dgm:pt modelId="{BAFBB046-0956-4392-A167-D52F4EE922BE}" type="pres">
      <dgm:prSet presAssocID="{4DB61275-2A69-4D4A-A860-1D4B987181E7}" presName="hierChild5" presStyleCnt="0"/>
      <dgm:spPr/>
    </dgm:pt>
    <dgm:pt modelId="{57263A63-A504-49AE-9871-83E1A0B6FD67}" type="pres">
      <dgm:prSet presAssocID="{BBD999A7-1811-4E5D-A946-D4E000B8CF7E}" presName="Name37" presStyleLbl="parChTrans1D3" presStyleIdx="7" presStyleCnt="8"/>
      <dgm:spPr/>
      <dgm:t>
        <a:bodyPr/>
        <a:lstStyle/>
        <a:p>
          <a:endParaRPr lang="tr-TR"/>
        </a:p>
      </dgm:t>
    </dgm:pt>
    <dgm:pt modelId="{B52FAC72-F832-42E9-85DF-A8402EE26A4C}" type="pres">
      <dgm:prSet presAssocID="{01C4C464-BC70-443B-8035-114599762C4F}" presName="hierRoot2" presStyleCnt="0">
        <dgm:presLayoutVars>
          <dgm:hierBranch val="init"/>
        </dgm:presLayoutVars>
      </dgm:prSet>
      <dgm:spPr/>
    </dgm:pt>
    <dgm:pt modelId="{50E53344-0805-40DC-9DDE-D386698542DF}" type="pres">
      <dgm:prSet presAssocID="{01C4C464-BC70-443B-8035-114599762C4F}" presName="rootComposite" presStyleCnt="0"/>
      <dgm:spPr/>
    </dgm:pt>
    <dgm:pt modelId="{375EE166-711E-4069-BA44-93238DB8DF22}" type="pres">
      <dgm:prSet presAssocID="{01C4C464-BC70-443B-8035-114599762C4F}" presName="rootText" presStyleLbl="node3" presStyleIdx="7" presStyleCnt="8" custLinFactNeighborX="65592" custLinFactNeighborY="3105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6BB5C53-0E3E-4668-A22B-04E67C3EFFCA}" type="pres">
      <dgm:prSet presAssocID="{01C4C464-BC70-443B-8035-114599762C4F}" presName="rootConnector" presStyleLbl="node3" presStyleIdx="7" presStyleCnt="8"/>
      <dgm:spPr/>
      <dgm:t>
        <a:bodyPr/>
        <a:lstStyle/>
        <a:p>
          <a:endParaRPr lang="tr-TR"/>
        </a:p>
      </dgm:t>
    </dgm:pt>
    <dgm:pt modelId="{776ECB87-CA55-4BB0-9CFD-5378B4D7BAE7}" type="pres">
      <dgm:prSet presAssocID="{01C4C464-BC70-443B-8035-114599762C4F}" presName="hierChild4" presStyleCnt="0"/>
      <dgm:spPr/>
    </dgm:pt>
    <dgm:pt modelId="{C578E374-9EEF-4AD3-9B35-743B40B8D69B}" type="pres">
      <dgm:prSet presAssocID="{01C4C464-BC70-443B-8035-114599762C4F}" presName="hierChild5" presStyleCnt="0"/>
      <dgm:spPr/>
    </dgm:pt>
    <dgm:pt modelId="{0A66978E-8F6D-4F76-828E-F54A9CFA75DC}" type="pres">
      <dgm:prSet presAssocID="{C6ADAA91-0C0F-4117-ABE4-592A18BC965E}" presName="hierChild5" presStyleCnt="0"/>
      <dgm:spPr/>
    </dgm:pt>
    <dgm:pt modelId="{893D0B8C-A9AA-4251-8AEA-585B142DEFA2}" type="pres">
      <dgm:prSet presAssocID="{3F4CBFC2-A89E-44D2-AF38-8D27E2BE642A}" presName="hierChild3" presStyleCnt="0"/>
      <dgm:spPr/>
    </dgm:pt>
  </dgm:ptLst>
  <dgm:cxnLst>
    <dgm:cxn modelId="{743563BA-8037-4D1E-9CBB-3A1A2FB1FB64}" type="presOf" srcId="{0C34EA08-0F2F-4698-8E4B-46FEB49C5E23}" destId="{4019D200-A5F2-4EB6-A697-8F2454772670}" srcOrd="0" destOrd="0" presId="urn:microsoft.com/office/officeart/2005/8/layout/orgChart1"/>
    <dgm:cxn modelId="{035902D7-F092-46A0-90E1-6D4CE0121735}" type="presOf" srcId="{A6E1AD8E-EA83-469F-BCAB-03ED080CA7DB}" destId="{7B1E5A59-E886-4B96-98BD-309079B242D5}" srcOrd="0" destOrd="0" presId="urn:microsoft.com/office/officeart/2005/8/layout/orgChart1"/>
    <dgm:cxn modelId="{626E69BE-C0DA-4538-915A-9C632534893C}" type="presOf" srcId="{9261E531-68AA-427E-ABFA-94B7BFC7C3E9}" destId="{D3A9934A-FA7C-455D-BB86-ED73336F041E}" srcOrd="0" destOrd="0" presId="urn:microsoft.com/office/officeart/2005/8/layout/orgChart1"/>
    <dgm:cxn modelId="{F5D3828A-D51D-4304-8744-C51835FFF371}" type="presOf" srcId="{239F7681-8E7C-4446-B44A-961BBE282EC4}" destId="{7DD8210F-9694-4161-AC96-146B90E3A65A}" srcOrd="0" destOrd="0" presId="urn:microsoft.com/office/officeart/2005/8/layout/orgChart1"/>
    <dgm:cxn modelId="{D7527B58-5388-4989-B9B1-72BAAE6CF60A}" type="presOf" srcId="{7194E29B-533A-4981-95DB-8A68277BAD98}" destId="{D740E15E-4E6D-450E-AA7F-B7B8B5BA5A22}" srcOrd="0" destOrd="0" presId="urn:microsoft.com/office/officeart/2005/8/layout/orgChart1"/>
    <dgm:cxn modelId="{F4EEDC86-8324-4ABD-A254-EBA2D6782405}" type="presOf" srcId="{B67E334A-09E5-4A2F-AA3A-FDBDC9575CC7}" destId="{A6E68FFA-4BE5-49AB-BE8D-1EC1925B0335}" srcOrd="0" destOrd="0" presId="urn:microsoft.com/office/officeart/2005/8/layout/orgChart1"/>
    <dgm:cxn modelId="{B82424F6-F02D-45B6-8D4A-D5EF1904829F}" srcId="{CF92F74B-C1B8-44FB-8AA9-98140C42D9AF}" destId="{8D969FAC-BAEF-43D7-8110-47E901A14CB8}" srcOrd="0" destOrd="0" parTransId="{9E00B60E-4AC1-46E3-AF08-425FDE86C1E9}" sibTransId="{A7F201B7-D368-4C3B-A014-0B9ADEC78BD0}"/>
    <dgm:cxn modelId="{8EDA963F-37DF-41AB-A4DD-4A794859C90D}" type="presOf" srcId="{B05ADF9B-E10E-466E-8A33-1A76EF32ADF4}" destId="{7DF46572-6F86-411B-8E16-69597AF0791F}" srcOrd="1" destOrd="0" presId="urn:microsoft.com/office/officeart/2005/8/layout/orgChart1"/>
    <dgm:cxn modelId="{CE88DD13-00C6-4AB5-9AB0-785E6AAFE510}" type="presOf" srcId="{97C4F513-3EB0-498B-B4A9-5CCB7A3D4F54}" destId="{68373E44-8CF9-476A-95CB-0DE47DB5E21C}" srcOrd="1" destOrd="0" presId="urn:microsoft.com/office/officeart/2005/8/layout/orgChart1"/>
    <dgm:cxn modelId="{C084377D-32CC-4928-9B62-33A518B91F37}" type="presOf" srcId="{AC49EFCB-6497-401F-B195-1BA1C3C88C86}" destId="{0B388412-E948-4137-8CDC-40746199DF49}" srcOrd="0" destOrd="0" presId="urn:microsoft.com/office/officeart/2005/8/layout/orgChart1"/>
    <dgm:cxn modelId="{74887733-0D1F-4B2A-AFC3-EBD983D7D2BC}" type="presOf" srcId="{3F4CBFC2-A89E-44D2-AF38-8D27E2BE642A}" destId="{A1851BAE-C007-4A55-B928-60C6EE43F9F5}" srcOrd="0" destOrd="0" presId="urn:microsoft.com/office/officeart/2005/8/layout/orgChart1"/>
    <dgm:cxn modelId="{9F257835-A96B-49E7-AF22-0F9AF9AB877D}" type="presOf" srcId="{D423E6C8-D9D4-4CA9-9FB7-319B8BB97FC7}" destId="{D1428BB2-5772-48CB-8289-2F15EA00B9E7}" srcOrd="0" destOrd="0" presId="urn:microsoft.com/office/officeart/2005/8/layout/orgChart1"/>
    <dgm:cxn modelId="{B94D9A4B-5794-450B-9AA2-DC47874DC293}" type="presOf" srcId="{106AE525-376E-427C-9997-482078DEFBDF}" destId="{43F61C4B-43C0-4115-9097-A259FE69E716}" srcOrd="1" destOrd="0" presId="urn:microsoft.com/office/officeart/2005/8/layout/orgChart1"/>
    <dgm:cxn modelId="{406BB406-6B8A-4289-93CA-71634A8EE405}" type="presOf" srcId="{CF92F74B-C1B8-44FB-8AA9-98140C42D9AF}" destId="{4465F7FA-D780-4B3F-AC97-04D96F28CFC5}" srcOrd="0" destOrd="0" presId="urn:microsoft.com/office/officeart/2005/8/layout/orgChart1"/>
    <dgm:cxn modelId="{B27D1345-591B-47D1-888B-21C31040B769}" type="presOf" srcId="{B05ADF9B-E10E-466E-8A33-1A76EF32ADF4}" destId="{83413B41-A1AC-471E-91A0-F20CB53CA216}" srcOrd="0" destOrd="0" presId="urn:microsoft.com/office/officeart/2005/8/layout/orgChart1"/>
    <dgm:cxn modelId="{83A2CBE2-2668-444A-97F0-6F3CD68A48E6}" srcId="{551545BE-9579-4EBD-A898-F7CCBF939D5A}" destId="{0C34EA08-0F2F-4698-8E4B-46FEB49C5E23}" srcOrd="0" destOrd="0" parTransId="{093A63BE-321B-48F0-8491-93DAD5E80E81}" sibTransId="{348F4F2B-508D-49DD-8E3C-423F4CA950EC}"/>
    <dgm:cxn modelId="{EFEA7A8F-A612-4D01-B0C4-15F560C13505}" type="presOf" srcId="{5EB3D620-CFB4-4C56-9118-609A88338239}" destId="{972C3C27-14FE-45F9-B0B2-BF49EE7EDF44}" srcOrd="0" destOrd="0" presId="urn:microsoft.com/office/officeart/2005/8/layout/orgChart1"/>
    <dgm:cxn modelId="{32B8445E-84F3-4865-A5B0-C101DBE07453}" type="presOf" srcId="{C4288F10-D137-43D0-9D57-BD5E837061DF}" destId="{193665F7-2660-4CA3-8975-DD5E30F7CA42}" srcOrd="0" destOrd="0" presId="urn:microsoft.com/office/officeart/2005/8/layout/orgChart1"/>
    <dgm:cxn modelId="{5F2B10B4-613D-48F0-B6A2-179C20849FCA}" type="presOf" srcId="{BBEDDEF2-BD69-41D1-9DEE-214003A8475F}" destId="{10844B2A-9C08-4514-A9F9-831C6576834F}" srcOrd="0" destOrd="0" presId="urn:microsoft.com/office/officeart/2005/8/layout/orgChart1"/>
    <dgm:cxn modelId="{4093D743-757A-4463-A89C-A187FA4683C5}" srcId="{551545BE-9579-4EBD-A898-F7CCBF939D5A}" destId="{BA238ACB-AA60-45CB-ABF9-9AA0C3815FF1}" srcOrd="2" destOrd="0" parTransId="{5D1A470B-5907-47B6-BCF4-D8F04707B6A1}" sibTransId="{E2FB778E-3751-41D7-8BF4-FAD0D3EBD34A}"/>
    <dgm:cxn modelId="{1258647E-22A7-48A6-A927-6FD3D972288A}" type="presOf" srcId="{551545BE-9579-4EBD-A898-F7CCBF939D5A}" destId="{5C365C81-B055-455E-B59A-46CFC441607D}" srcOrd="1" destOrd="0" presId="urn:microsoft.com/office/officeart/2005/8/layout/orgChart1"/>
    <dgm:cxn modelId="{5673D1CD-66D1-4BF8-90C7-004FD9BCB46C}" srcId="{CF92F74B-C1B8-44FB-8AA9-98140C42D9AF}" destId="{BBEDDEF2-BD69-41D1-9DEE-214003A8475F}" srcOrd="1" destOrd="0" parTransId="{D423E6C8-D9D4-4CA9-9FB7-319B8BB97FC7}" sibTransId="{B261D5B1-BC78-4D13-BADC-881CD6E36AE6}"/>
    <dgm:cxn modelId="{0EECC2DF-A8C6-41FC-91FA-54BBEE3A2FCA}" type="presOf" srcId="{8D969FAC-BAEF-43D7-8110-47E901A14CB8}" destId="{55E3E573-966E-4348-907B-600257069028}" srcOrd="0" destOrd="0" presId="urn:microsoft.com/office/officeart/2005/8/layout/orgChart1"/>
    <dgm:cxn modelId="{2C38E09F-1DA3-4621-AEBA-5B298221F3B6}" srcId="{0C34EA08-0F2F-4698-8E4B-46FEB49C5E23}" destId="{97C4F513-3EB0-498B-B4A9-5CCB7A3D4F54}" srcOrd="2" destOrd="0" parTransId="{EE550F0D-4468-4113-8CF5-9BDC598766E7}" sibTransId="{A7CB1CD3-9337-4A98-B1CA-38C62EE0DC3F}"/>
    <dgm:cxn modelId="{80A41B4A-5C34-44B0-B1A8-E2841434F140}" type="presOf" srcId="{5D1A470B-5907-47B6-BCF4-D8F04707B6A1}" destId="{E097F812-CC65-41C9-BCA0-61503CA62CBB}" srcOrd="0" destOrd="0" presId="urn:microsoft.com/office/officeart/2005/8/layout/orgChart1"/>
    <dgm:cxn modelId="{EB42B82F-6D92-4EE5-A87C-755D4435DDD0}" type="presOf" srcId="{093A63BE-321B-48F0-8491-93DAD5E80E81}" destId="{4F5E0582-EA00-4357-84FD-E1442385371C}" srcOrd="0" destOrd="0" presId="urn:microsoft.com/office/officeart/2005/8/layout/orgChart1"/>
    <dgm:cxn modelId="{74C40739-ADBB-4226-98D4-5CFAE5047165}" type="presOf" srcId="{01C4C464-BC70-443B-8035-114599762C4F}" destId="{375EE166-711E-4069-BA44-93238DB8DF22}" srcOrd="0" destOrd="0" presId="urn:microsoft.com/office/officeart/2005/8/layout/orgChart1"/>
    <dgm:cxn modelId="{10A21BFD-326B-4FFF-9C3D-F24251A286D4}" type="presOf" srcId="{BBD999A7-1811-4E5D-A946-D4E000B8CF7E}" destId="{57263A63-A504-49AE-9871-83E1A0B6FD67}" srcOrd="0" destOrd="0" presId="urn:microsoft.com/office/officeart/2005/8/layout/orgChart1"/>
    <dgm:cxn modelId="{3652A26F-3DBD-4529-82EB-9E53FF4C7130}" srcId="{0C34EA08-0F2F-4698-8E4B-46FEB49C5E23}" destId="{106AE525-376E-427C-9997-482078DEFBDF}" srcOrd="0" destOrd="0" parTransId="{1CB4DE4D-71D9-4550-BBE7-FB1155A4F197}" sibTransId="{66F8C90A-9A34-493B-BCFE-DFC2F4452880}"/>
    <dgm:cxn modelId="{7CFFB54C-2178-491E-8D97-A759099BF28F}" type="presOf" srcId="{C6ADAA91-0C0F-4117-ABE4-592A18BC965E}" destId="{EB3C047E-0777-4C01-A6FF-6E087F14F732}" srcOrd="1" destOrd="0" presId="urn:microsoft.com/office/officeart/2005/8/layout/orgChart1"/>
    <dgm:cxn modelId="{7DA2CB38-946D-4AD7-9739-16AB11471E9C}" type="presOf" srcId="{573CC334-A05E-4119-8C3F-6C943A5F24E3}" destId="{464B2115-56D7-4E15-B04A-BFDF74194421}" srcOrd="0" destOrd="0" presId="urn:microsoft.com/office/officeart/2005/8/layout/orgChart1"/>
    <dgm:cxn modelId="{C0A33598-8BA7-439D-8ACE-8154D384EE12}" type="presOf" srcId="{1CB4DE4D-71D9-4550-BBE7-FB1155A4F197}" destId="{35BD33D7-FCE3-4E68-BF4A-46DFAF625D76}" srcOrd="0" destOrd="0" presId="urn:microsoft.com/office/officeart/2005/8/layout/orgChart1"/>
    <dgm:cxn modelId="{97593105-A99A-4788-9DB9-49DBCD37CDAC}" type="presOf" srcId="{BBEDDEF2-BD69-41D1-9DEE-214003A8475F}" destId="{6B018B1C-A2E9-46F9-BC77-FC1CF87538B9}" srcOrd="1" destOrd="0" presId="urn:microsoft.com/office/officeart/2005/8/layout/orgChart1"/>
    <dgm:cxn modelId="{881D8BC6-608F-49AC-8181-9C568D0BCE5F}" type="presOf" srcId="{0C34EA08-0F2F-4698-8E4B-46FEB49C5E23}" destId="{DE745C4F-9015-4D32-98ED-0AAC21675664}" srcOrd="1" destOrd="0" presId="urn:microsoft.com/office/officeart/2005/8/layout/orgChart1"/>
    <dgm:cxn modelId="{3D4F116F-8EE6-49BD-B2C8-D6F672A725B6}" type="presOf" srcId="{F1A00DFF-D11F-418F-AD3D-97E44384BD11}" destId="{FB27AD7D-61A3-4E6B-A97C-F7D75335035C}" srcOrd="0" destOrd="0" presId="urn:microsoft.com/office/officeart/2005/8/layout/orgChart1"/>
    <dgm:cxn modelId="{E0D87828-09E3-4E99-A5CD-8275AE7F0D9B}" type="presOf" srcId="{9E00B60E-4AC1-46E3-AF08-425FDE86C1E9}" destId="{6E6578DA-82EB-4960-91B1-672692198302}" srcOrd="0" destOrd="0" presId="urn:microsoft.com/office/officeart/2005/8/layout/orgChart1"/>
    <dgm:cxn modelId="{A491F962-2489-44A5-8ABE-D853BC004223}" srcId="{551545BE-9579-4EBD-A898-F7CCBF939D5A}" destId="{AC49EFCB-6497-401F-B195-1BA1C3C88C86}" srcOrd="1" destOrd="0" parTransId="{346B847D-99A4-49CC-ABE8-608ED70EBB31}" sibTransId="{8C9E14F4-458B-44B0-B987-1B91C7D0980E}"/>
    <dgm:cxn modelId="{538CAE8A-B5FD-4724-B1A6-4C46EF59FA56}" srcId="{C6ADAA91-0C0F-4117-ABE4-592A18BC965E}" destId="{B67E334A-09E5-4A2F-AA3A-FDBDC9575CC7}" srcOrd="0" destOrd="0" parTransId="{9261E531-68AA-427E-ABFA-94B7BFC7C3E9}" sibTransId="{44F1946D-9E51-4AE4-BE72-3B7C7E2562D6}"/>
    <dgm:cxn modelId="{CC44A843-CE63-44B5-98F4-F0AC7A808DB3}" type="presOf" srcId="{CF92F74B-C1B8-44FB-8AA9-98140C42D9AF}" destId="{A662E0DB-D0A9-47C5-8586-221624EECD39}" srcOrd="1" destOrd="0" presId="urn:microsoft.com/office/officeart/2005/8/layout/orgChart1"/>
    <dgm:cxn modelId="{74CAB1B8-DE2D-4FCD-A331-5B75A5EC0BCE}" type="presOf" srcId="{4DB61275-2A69-4D4A-A860-1D4B987181E7}" destId="{08EF0882-1BE0-49E8-9514-C60C15D50BDE}" srcOrd="1" destOrd="0" presId="urn:microsoft.com/office/officeart/2005/8/layout/orgChart1"/>
    <dgm:cxn modelId="{5AC11102-0D0D-48B4-B906-A3B23D1B990C}" type="presOf" srcId="{551545BE-9579-4EBD-A898-F7CCBF939D5A}" destId="{35BF4857-B552-4408-9C13-654F4853BBF4}" srcOrd="0" destOrd="0" presId="urn:microsoft.com/office/officeart/2005/8/layout/orgChart1"/>
    <dgm:cxn modelId="{2E48C59C-A99E-4FFE-95D8-25346AC9FDA8}" type="presOf" srcId="{7E36305C-8C82-42DB-B7D5-50249A1C0CCC}" destId="{C54F393E-683B-4B87-9EFA-AAB254BE97BF}" srcOrd="0" destOrd="0" presId="urn:microsoft.com/office/officeart/2005/8/layout/orgChart1"/>
    <dgm:cxn modelId="{C9966F5B-2058-49E5-B086-E57D2C4DF667}" type="presOf" srcId="{573CC334-A05E-4119-8C3F-6C943A5F24E3}" destId="{B2EE115B-23EA-46C4-A460-CDDA2D07B389}" srcOrd="1" destOrd="0" presId="urn:microsoft.com/office/officeart/2005/8/layout/orgChart1"/>
    <dgm:cxn modelId="{0C984AE3-A8DE-4DE9-A295-6D146B755D8F}" type="presOf" srcId="{8D969FAC-BAEF-43D7-8110-47E901A14CB8}" destId="{C6782A98-C879-4375-BD79-B4E98DFB18A1}" srcOrd="1" destOrd="0" presId="urn:microsoft.com/office/officeart/2005/8/layout/orgChart1"/>
    <dgm:cxn modelId="{F78028EF-A525-48B8-BFBE-D0A3DE088D03}" srcId="{3F4CBFC2-A89E-44D2-AF38-8D27E2BE642A}" destId="{C6ADAA91-0C0F-4117-ABE4-592A18BC965E}" srcOrd="1" destOrd="0" parTransId="{7E36305C-8C82-42DB-B7D5-50249A1C0CCC}" sibTransId="{3488FCFA-3061-468D-B1B1-D7DB8B8370B6}"/>
    <dgm:cxn modelId="{C33DC2B3-0A4C-4137-91E5-2021407EAF5B}" srcId="{3F4CBFC2-A89E-44D2-AF38-8D27E2BE642A}" destId="{551545BE-9579-4EBD-A898-F7CCBF939D5A}" srcOrd="0" destOrd="0" parTransId="{AFA325AF-F6C7-4A94-B93B-C519159AF2F3}" sibTransId="{2EBA952E-4C5E-4C8D-834E-1599A47B6A3B}"/>
    <dgm:cxn modelId="{B2ECC137-BF0A-4B4F-A9C0-B493721591F5}" srcId="{CF92F74B-C1B8-44FB-8AA9-98140C42D9AF}" destId="{573CC334-A05E-4119-8C3F-6C943A5F24E3}" srcOrd="3" destOrd="0" parTransId="{6EDAE7C9-2CF2-4D6F-A4EA-7FF68039EA41}" sibTransId="{21E3F957-16E9-431E-BE31-5E184D3E2C0B}"/>
    <dgm:cxn modelId="{168F6720-C853-4823-BFB2-E15828BDA26F}" srcId="{C6ADAA91-0C0F-4117-ABE4-592A18BC965E}" destId="{01C4C464-BC70-443B-8035-114599762C4F}" srcOrd="3" destOrd="0" parTransId="{BBD999A7-1811-4E5D-A946-D4E000B8CF7E}" sibTransId="{B605F6DE-73BC-4918-A930-BC623E37DACE}"/>
    <dgm:cxn modelId="{9364D623-2C67-49B1-B4B6-D30596D605AF}" type="presOf" srcId="{3F4CBFC2-A89E-44D2-AF38-8D27E2BE642A}" destId="{ADA1DDBE-9040-4E73-B958-9095F0376AA5}" srcOrd="1" destOrd="0" presId="urn:microsoft.com/office/officeart/2005/8/layout/orgChart1"/>
    <dgm:cxn modelId="{2A55C7B7-2A04-4518-9883-8BB6AE4D98CD}" srcId="{CF92F74B-C1B8-44FB-8AA9-98140C42D9AF}" destId="{5EB3D620-CFB4-4C56-9118-609A88338239}" srcOrd="4" destOrd="0" parTransId="{FB49897F-7AE4-40ED-BF7C-02B0EF301A4C}" sibTransId="{4F7423E8-10C2-4D2D-A66D-FD9E207D246E}"/>
    <dgm:cxn modelId="{B769C4B2-C62A-4D7C-AA76-958737B82398}" type="presOf" srcId="{97C4F513-3EB0-498B-B4A9-5CCB7A3D4F54}" destId="{D2194930-64A2-4796-BF8F-E1A158E2E87C}" srcOrd="0" destOrd="0" presId="urn:microsoft.com/office/officeart/2005/8/layout/orgChart1"/>
    <dgm:cxn modelId="{27C7F44E-A617-4EDC-9A6C-11D35E141962}" type="presOf" srcId="{239F7681-8E7C-4446-B44A-961BBE282EC4}" destId="{49FAC90C-2548-4420-8D29-B3BAAC044A55}" srcOrd="1" destOrd="0" presId="urn:microsoft.com/office/officeart/2005/8/layout/orgChart1"/>
    <dgm:cxn modelId="{68FA56F4-B062-4144-BE5E-1ED3EC1E1259}" type="presOf" srcId="{346B847D-99A4-49CC-ABE8-608ED70EBB31}" destId="{1E5F56A2-2B80-44CA-88C7-5B7340798180}" srcOrd="0" destOrd="0" presId="urn:microsoft.com/office/officeart/2005/8/layout/orgChart1"/>
    <dgm:cxn modelId="{4A912CC7-16D8-4321-A86A-734AA726697E}" type="presOf" srcId="{AFA325AF-F6C7-4A94-B93B-C519159AF2F3}" destId="{810BBB55-6F99-4307-A099-C71091EF0739}" srcOrd="0" destOrd="0" presId="urn:microsoft.com/office/officeart/2005/8/layout/orgChart1"/>
    <dgm:cxn modelId="{97D678E2-A9D8-4AA0-9BB1-7F000FF82CD8}" type="presOf" srcId="{AC49EFCB-6497-401F-B195-1BA1C3C88C86}" destId="{0ECA6DF0-F05C-4E46-A9F4-C169CAA55CBB}" srcOrd="1" destOrd="0" presId="urn:microsoft.com/office/officeart/2005/8/layout/orgChart1"/>
    <dgm:cxn modelId="{23320388-6176-402A-886D-1BAAB161DE5A}" type="presOf" srcId="{604DCFB7-09C4-422E-869F-03654AB244AC}" destId="{031BFEFE-3EF2-4B16-A6C3-4AF244024529}" srcOrd="0" destOrd="0" presId="urn:microsoft.com/office/officeart/2005/8/layout/orgChart1"/>
    <dgm:cxn modelId="{FDEF7F56-DB24-46EF-B010-76B46DA5F5EB}" type="presOf" srcId="{604DCFB7-09C4-422E-869F-03654AB244AC}" destId="{244E1FC9-FAE4-47E4-B6B4-008308E080C7}" srcOrd="1" destOrd="0" presId="urn:microsoft.com/office/officeart/2005/8/layout/orgChart1"/>
    <dgm:cxn modelId="{891F95BA-67B6-4FCA-8D91-F7B39299AE91}" type="presOf" srcId="{5EB3D620-CFB4-4C56-9118-609A88338239}" destId="{14BF461B-79E9-4B24-A42B-E7CE68871EA2}" srcOrd="1" destOrd="0" presId="urn:microsoft.com/office/officeart/2005/8/layout/orgChart1"/>
    <dgm:cxn modelId="{15FA548F-6AA0-47D1-AF39-681FA02B29E3}" type="presOf" srcId="{EE550F0D-4468-4113-8CF5-9BDC598766E7}" destId="{0CECB167-A99F-4DE8-8EEB-5E9A8BAA7E3B}" srcOrd="0" destOrd="0" presId="urn:microsoft.com/office/officeart/2005/8/layout/orgChart1"/>
    <dgm:cxn modelId="{DF553397-1151-4E5D-A686-7F62F8CD9F9C}" srcId="{C6ADAA91-0C0F-4117-ABE4-592A18BC965E}" destId="{239F7681-8E7C-4446-B44A-961BBE282EC4}" srcOrd="1" destOrd="0" parTransId="{B0701B87-52CD-4A31-A9DA-609BA713F034}" sibTransId="{47642FE2-647C-481C-B969-BFE3B0AC24DD}"/>
    <dgm:cxn modelId="{D7DC941F-DA3C-46E6-AED0-52352E5F9659}" srcId="{C6ADAA91-0C0F-4117-ABE4-592A18BC965E}" destId="{4DB61275-2A69-4D4A-A860-1D4B987181E7}" srcOrd="2" destOrd="0" parTransId="{A6E1AD8E-EA83-469F-BCAB-03ED080CA7DB}" sibTransId="{B0BA296F-FBBC-45D5-9584-78E6BE8A3DAC}"/>
    <dgm:cxn modelId="{622AE128-560C-4F24-80D3-9796F4F234A3}" type="presOf" srcId="{C6ADAA91-0C0F-4117-ABE4-592A18BC965E}" destId="{F51380C5-2BD2-4477-95C6-5D8A3EEB5FF2}" srcOrd="0" destOrd="0" presId="urn:microsoft.com/office/officeart/2005/8/layout/orgChart1"/>
    <dgm:cxn modelId="{035AF2EE-A60C-469F-9D0B-BCF9381A5FB8}" srcId="{C4288F10-D137-43D0-9D57-BD5E837061DF}" destId="{3F4CBFC2-A89E-44D2-AF38-8D27E2BE642A}" srcOrd="0" destOrd="0" parTransId="{D59D54AE-3166-4945-95A7-344A21EE7CE4}" sibTransId="{F9C3C438-6070-4DA9-86D1-476AE3DD9245}"/>
    <dgm:cxn modelId="{39F9AF2D-CB29-44C7-A8CF-1EE2D505CCBD}" type="presOf" srcId="{B0701B87-52CD-4A31-A9DA-609BA713F034}" destId="{870C4717-B081-43AC-BD48-CD2E6724A011}" srcOrd="0" destOrd="0" presId="urn:microsoft.com/office/officeart/2005/8/layout/orgChart1"/>
    <dgm:cxn modelId="{942FD6C1-6A9C-4EE4-919D-A01569DED14D}" type="presOf" srcId="{BA238ACB-AA60-45CB-ABF9-9AA0C3815FF1}" destId="{4BDE350C-BFBB-4B7F-99CA-53B3FFB2B79D}" srcOrd="0" destOrd="0" presId="urn:microsoft.com/office/officeart/2005/8/layout/orgChart1"/>
    <dgm:cxn modelId="{0B4263E3-107D-42A1-9D75-50C6ABE666AC}" type="presOf" srcId="{106AE525-376E-427C-9997-482078DEFBDF}" destId="{68988B65-9CA5-40A9-823E-5B23CD615A7A}" srcOrd="0" destOrd="0" presId="urn:microsoft.com/office/officeart/2005/8/layout/orgChart1"/>
    <dgm:cxn modelId="{637CB9DC-D351-4D59-A846-5E72926A9AEF}" type="presOf" srcId="{FB49897F-7AE4-40ED-BF7C-02B0EF301A4C}" destId="{B848722B-EB8B-4E52-B42D-25C68FC46905}" srcOrd="0" destOrd="0" presId="urn:microsoft.com/office/officeart/2005/8/layout/orgChart1"/>
    <dgm:cxn modelId="{53BAB3BD-81DF-432D-AB2A-BBF9779386F6}" srcId="{0C34EA08-0F2F-4698-8E4B-46FEB49C5E23}" destId="{B05ADF9B-E10E-466E-8A33-1A76EF32ADF4}" srcOrd="1" destOrd="0" parTransId="{F1A00DFF-D11F-418F-AD3D-97E44384BD11}" sibTransId="{5AFCD7E4-1F68-42A8-BBB3-1FFC211ABA52}"/>
    <dgm:cxn modelId="{06558B58-3063-4BFC-96AA-B4ACB27BD66C}" type="presOf" srcId="{B67E334A-09E5-4A2F-AA3A-FDBDC9575CC7}" destId="{4431A6D8-0766-40DF-BA78-8FD3274EE97C}" srcOrd="1" destOrd="0" presId="urn:microsoft.com/office/officeart/2005/8/layout/orgChart1"/>
    <dgm:cxn modelId="{B32E06FB-C9F3-4BB5-A859-5CA6F21FC792}" srcId="{CF92F74B-C1B8-44FB-8AA9-98140C42D9AF}" destId="{604DCFB7-09C4-422E-869F-03654AB244AC}" srcOrd="2" destOrd="0" parTransId="{7194E29B-533A-4981-95DB-8A68277BAD98}" sibTransId="{36FCC27C-A8B1-48E3-8797-5B10D2E2E739}"/>
    <dgm:cxn modelId="{09294B0D-2115-44EF-B788-41F319F4D5AC}" type="presOf" srcId="{6EDAE7C9-2CF2-4D6F-A4EA-7FF68039EA41}" destId="{4C05BA5F-CD40-4592-AEA3-3E166F766E54}" srcOrd="0" destOrd="0" presId="urn:microsoft.com/office/officeart/2005/8/layout/orgChart1"/>
    <dgm:cxn modelId="{FF338E6C-F9A1-4A39-BC3A-EBF66F63C191}" srcId="{551545BE-9579-4EBD-A898-F7CCBF939D5A}" destId="{CF92F74B-C1B8-44FB-8AA9-98140C42D9AF}" srcOrd="3" destOrd="0" parTransId="{9ECBF41A-E540-4F4D-B11A-23EAF6B53AF8}" sibTransId="{D83B0504-3B88-4B19-BCDC-9F58B8B1C745}"/>
    <dgm:cxn modelId="{467532BA-D2FE-46E4-AA6F-5EB4CB0427D0}" type="presOf" srcId="{01C4C464-BC70-443B-8035-114599762C4F}" destId="{D6BB5C53-0E3E-4668-A22B-04E67C3EFFCA}" srcOrd="1" destOrd="0" presId="urn:microsoft.com/office/officeart/2005/8/layout/orgChart1"/>
    <dgm:cxn modelId="{4574C729-B43A-4F48-8E61-580C15F314B4}" type="presOf" srcId="{BA238ACB-AA60-45CB-ABF9-9AA0C3815FF1}" destId="{6389A1CC-00B1-43BB-BD34-2FCED2FEB735}" srcOrd="1" destOrd="0" presId="urn:microsoft.com/office/officeart/2005/8/layout/orgChart1"/>
    <dgm:cxn modelId="{4386F50B-C631-42FE-A3C4-0E0CF8D8DF10}" type="presOf" srcId="{9ECBF41A-E540-4F4D-B11A-23EAF6B53AF8}" destId="{A473FBED-0222-472A-8CB3-78D04E1CDCB8}" srcOrd="0" destOrd="0" presId="urn:microsoft.com/office/officeart/2005/8/layout/orgChart1"/>
    <dgm:cxn modelId="{C3CACD72-5E5D-4F6D-8907-CC7DDEF1FA07}" type="presOf" srcId="{4DB61275-2A69-4D4A-A860-1D4B987181E7}" destId="{590124EC-BD42-4491-9B03-32E3ED8C1213}" srcOrd="0" destOrd="0" presId="urn:microsoft.com/office/officeart/2005/8/layout/orgChart1"/>
    <dgm:cxn modelId="{30AC34AB-AE7B-440F-B90F-B649C43C3E39}" type="presParOf" srcId="{193665F7-2660-4CA3-8975-DD5E30F7CA42}" destId="{70EECCD6-C10E-4D3D-8C07-838CBEE86DBD}" srcOrd="0" destOrd="0" presId="urn:microsoft.com/office/officeart/2005/8/layout/orgChart1"/>
    <dgm:cxn modelId="{04D75E58-83F5-4201-B265-5D5E07B8C1CE}" type="presParOf" srcId="{70EECCD6-C10E-4D3D-8C07-838CBEE86DBD}" destId="{0286329C-D587-4707-8581-518A5AF82BEC}" srcOrd="0" destOrd="0" presId="urn:microsoft.com/office/officeart/2005/8/layout/orgChart1"/>
    <dgm:cxn modelId="{BF3FE0C4-C22C-4799-AC67-A34CB0C1DD25}" type="presParOf" srcId="{0286329C-D587-4707-8581-518A5AF82BEC}" destId="{A1851BAE-C007-4A55-B928-60C6EE43F9F5}" srcOrd="0" destOrd="0" presId="urn:microsoft.com/office/officeart/2005/8/layout/orgChart1"/>
    <dgm:cxn modelId="{D2103F69-94F1-4022-A895-71071F113977}" type="presParOf" srcId="{0286329C-D587-4707-8581-518A5AF82BEC}" destId="{ADA1DDBE-9040-4E73-B958-9095F0376AA5}" srcOrd="1" destOrd="0" presId="urn:microsoft.com/office/officeart/2005/8/layout/orgChart1"/>
    <dgm:cxn modelId="{5F15977B-7530-496C-AF7A-86AD81B89B57}" type="presParOf" srcId="{70EECCD6-C10E-4D3D-8C07-838CBEE86DBD}" destId="{9EB65985-A5F3-4B07-903D-1D1FA007EF98}" srcOrd="1" destOrd="0" presId="urn:microsoft.com/office/officeart/2005/8/layout/orgChart1"/>
    <dgm:cxn modelId="{DAA5CED1-A342-40C6-BE8B-424A8D78B67E}" type="presParOf" srcId="{9EB65985-A5F3-4B07-903D-1D1FA007EF98}" destId="{810BBB55-6F99-4307-A099-C71091EF0739}" srcOrd="0" destOrd="0" presId="urn:microsoft.com/office/officeart/2005/8/layout/orgChart1"/>
    <dgm:cxn modelId="{D3524223-D827-4AEC-8E37-CE821B13E713}" type="presParOf" srcId="{9EB65985-A5F3-4B07-903D-1D1FA007EF98}" destId="{16987849-8A1C-4D09-BA29-631719B593DB}" srcOrd="1" destOrd="0" presId="urn:microsoft.com/office/officeart/2005/8/layout/orgChart1"/>
    <dgm:cxn modelId="{52D4D715-CAFC-4E81-B0C3-0E54B14036C8}" type="presParOf" srcId="{16987849-8A1C-4D09-BA29-631719B593DB}" destId="{EE79C783-C205-4E59-BF1F-3A7CFB9E81B0}" srcOrd="0" destOrd="0" presId="urn:microsoft.com/office/officeart/2005/8/layout/orgChart1"/>
    <dgm:cxn modelId="{76743DA8-5190-4C3D-91F9-FFEEFAB4862A}" type="presParOf" srcId="{EE79C783-C205-4E59-BF1F-3A7CFB9E81B0}" destId="{35BF4857-B552-4408-9C13-654F4853BBF4}" srcOrd="0" destOrd="0" presId="urn:microsoft.com/office/officeart/2005/8/layout/orgChart1"/>
    <dgm:cxn modelId="{A62F553F-184C-492E-906A-3B61080FB1DE}" type="presParOf" srcId="{EE79C783-C205-4E59-BF1F-3A7CFB9E81B0}" destId="{5C365C81-B055-455E-B59A-46CFC441607D}" srcOrd="1" destOrd="0" presId="urn:microsoft.com/office/officeart/2005/8/layout/orgChart1"/>
    <dgm:cxn modelId="{070799AC-C4E0-43B0-B69A-904EAC76CD06}" type="presParOf" srcId="{16987849-8A1C-4D09-BA29-631719B593DB}" destId="{4DCCA503-2368-45DE-9CF8-A042F86FD7B6}" srcOrd="1" destOrd="0" presId="urn:microsoft.com/office/officeart/2005/8/layout/orgChart1"/>
    <dgm:cxn modelId="{3CF7E501-3A27-45F6-9D24-E83B7239B3B1}" type="presParOf" srcId="{4DCCA503-2368-45DE-9CF8-A042F86FD7B6}" destId="{4F5E0582-EA00-4357-84FD-E1442385371C}" srcOrd="0" destOrd="0" presId="urn:microsoft.com/office/officeart/2005/8/layout/orgChart1"/>
    <dgm:cxn modelId="{B38972BA-2BA1-44D4-8707-A23DA7F91BCB}" type="presParOf" srcId="{4DCCA503-2368-45DE-9CF8-A042F86FD7B6}" destId="{6D6B5B0A-D88C-4185-8468-943502D91F37}" srcOrd="1" destOrd="0" presId="urn:microsoft.com/office/officeart/2005/8/layout/orgChart1"/>
    <dgm:cxn modelId="{47A5B605-4BC8-4363-8D33-D8B0014AE2DF}" type="presParOf" srcId="{6D6B5B0A-D88C-4185-8468-943502D91F37}" destId="{76BECDEF-0F22-4BFC-B47C-CC884CD54072}" srcOrd="0" destOrd="0" presId="urn:microsoft.com/office/officeart/2005/8/layout/orgChart1"/>
    <dgm:cxn modelId="{40FB6679-DC00-4AC3-A7C8-72BDA7B31301}" type="presParOf" srcId="{76BECDEF-0F22-4BFC-B47C-CC884CD54072}" destId="{4019D200-A5F2-4EB6-A697-8F2454772670}" srcOrd="0" destOrd="0" presId="urn:microsoft.com/office/officeart/2005/8/layout/orgChart1"/>
    <dgm:cxn modelId="{D0E3B412-F7D5-4414-B563-8D9AAE26514A}" type="presParOf" srcId="{76BECDEF-0F22-4BFC-B47C-CC884CD54072}" destId="{DE745C4F-9015-4D32-98ED-0AAC21675664}" srcOrd="1" destOrd="0" presId="urn:microsoft.com/office/officeart/2005/8/layout/orgChart1"/>
    <dgm:cxn modelId="{DA70919B-ED12-4829-9EBF-38D32813A523}" type="presParOf" srcId="{6D6B5B0A-D88C-4185-8468-943502D91F37}" destId="{69D5266B-CCA3-4398-83A7-AA744CE0FC03}" srcOrd="1" destOrd="0" presId="urn:microsoft.com/office/officeart/2005/8/layout/orgChart1"/>
    <dgm:cxn modelId="{65EAEFA0-BDDF-4AB9-824A-02134F5DFDF6}" type="presParOf" srcId="{69D5266B-CCA3-4398-83A7-AA744CE0FC03}" destId="{35BD33D7-FCE3-4E68-BF4A-46DFAF625D76}" srcOrd="0" destOrd="0" presId="urn:microsoft.com/office/officeart/2005/8/layout/orgChart1"/>
    <dgm:cxn modelId="{89DC68EB-C285-40F9-A0A3-AB8FD8CB654A}" type="presParOf" srcId="{69D5266B-CCA3-4398-83A7-AA744CE0FC03}" destId="{985C566E-6E7A-494F-924B-38289A034AF3}" srcOrd="1" destOrd="0" presId="urn:microsoft.com/office/officeart/2005/8/layout/orgChart1"/>
    <dgm:cxn modelId="{482D71F2-90A2-4FDB-AE88-1A8DBFEBE34B}" type="presParOf" srcId="{985C566E-6E7A-494F-924B-38289A034AF3}" destId="{67A0BADC-CD4D-4226-BDFD-61142EDD2019}" srcOrd="0" destOrd="0" presId="urn:microsoft.com/office/officeart/2005/8/layout/orgChart1"/>
    <dgm:cxn modelId="{3481B64A-3251-4760-A27D-2A151E63B1D6}" type="presParOf" srcId="{67A0BADC-CD4D-4226-BDFD-61142EDD2019}" destId="{68988B65-9CA5-40A9-823E-5B23CD615A7A}" srcOrd="0" destOrd="0" presId="urn:microsoft.com/office/officeart/2005/8/layout/orgChart1"/>
    <dgm:cxn modelId="{2A3E3407-9D95-4495-95FE-E581B9F309E7}" type="presParOf" srcId="{67A0BADC-CD4D-4226-BDFD-61142EDD2019}" destId="{43F61C4B-43C0-4115-9097-A259FE69E716}" srcOrd="1" destOrd="0" presId="urn:microsoft.com/office/officeart/2005/8/layout/orgChart1"/>
    <dgm:cxn modelId="{F8DC0775-6173-45B1-BEC3-A12844245777}" type="presParOf" srcId="{985C566E-6E7A-494F-924B-38289A034AF3}" destId="{6FA69DC6-8ECF-45D5-A705-F5DFBAB6374E}" srcOrd="1" destOrd="0" presId="urn:microsoft.com/office/officeart/2005/8/layout/orgChart1"/>
    <dgm:cxn modelId="{B5D93325-5B7A-4B77-A0CA-453568BA8C0F}" type="presParOf" srcId="{985C566E-6E7A-494F-924B-38289A034AF3}" destId="{C17F4B39-6008-4C3C-B155-3E933022EF78}" srcOrd="2" destOrd="0" presId="urn:microsoft.com/office/officeart/2005/8/layout/orgChart1"/>
    <dgm:cxn modelId="{FBF12B35-4308-48CB-8504-7C2AAF63FD8B}" type="presParOf" srcId="{69D5266B-CCA3-4398-83A7-AA744CE0FC03}" destId="{FB27AD7D-61A3-4E6B-A97C-F7D75335035C}" srcOrd="2" destOrd="0" presId="urn:microsoft.com/office/officeart/2005/8/layout/orgChart1"/>
    <dgm:cxn modelId="{2CDD8F7A-1D58-45FB-9009-15F38D123552}" type="presParOf" srcId="{69D5266B-CCA3-4398-83A7-AA744CE0FC03}" destId="{7201D979-2B28-4C2C-A02A-CDB8874E99FF}" srcOrd="3" destOrd="0" presId="urn:microsoft.com/office/officeart/2005/8/layout/orgChart1"/>
    <dgm:cxn modelId="{D1B68274-01F6-4E94-9A54-47D046D49DF8}" type="presParOf" srcId="{7201D979-2B28-4C2C-A02A-CDB8874E99FF}" destId="{05A52D59-9D84-4263-862E-01BF9A81D643}" srcOrd="0" destOrd="0" presId="urn:microsoft.com/office/officeart/2005/8/layout/orgChart1"/>
    <dgm:cxn modelId="{A2EE868C-5248-44D4-A175-263B4ED6EBDE}" type="presParOf" srcId="{05A52D59-9D84-4263-862E-01BF9A81D643}" destId="{83413B41-A1AC-471E-91A0-F20CB53CA216}" srcOrd="0" destOrd="0" presId="urn:microsoft.com/office/officeart/2005/8/layout/orgChart1"/>
    <dgm:cxn modelId="{A824C601-31EE-43DE-9C98-B14D527B52A3}" type="presParOf" srcId="{05A52D59-9D84-4263-862E-01BF9A81D643}" destId="{7DF46572-6F86-411B-8E16-69597AF0791F}" srcOrd="1" destOrd="0" presId="urn:microsoft.com/office/officeart/2005/8/layout/orgChart1"/>
    <dgm:cxn modelId="{6546946C-D164-470B-997D-4A6139AE4F5C}" type="presParOf" srcId="{7201D979-2B28-4C2C-A02A-CDB8874E99FF}" destId="{709DD5A8-CE4A-4F5A-BCB6-4294548058F5}" srcOrd="1" destOrd="0" presId="urn:microsoft.com/office/officeart/2005/8/layout/orgChart1"/>
    <dgm:cxn modelId="{8CF821ED-14F3-4C3D-9F02-416CDA72819C}" type="presParOf" srcId="{7201D979-2B28-4C2C-A02A-CDB8874E99FF}" destId="{A73CA40D-D233-495B-975A-2FE9A61CF1C1}" srcOrd="2" destOrd="0" presId="urn:microsoft.com/office/officeart/2005/8/layout/orgChart1"/>
    <dgm:cxn modelId="{25BD27B6-5ABF-4E70-A934-02DEA74FFABD}" type="presParOf" srcId="{69D5266B-CCA3-4398-83A7-AA744CE0FC03}" destId="{0CECB167-A99F-4DE8-8EEB-5E9A8BAA7E3B}" srcOrd="4" destOrd="0" presId="urn:microsoft.com/office/officeart/2005/8/layout/orgChart1"/>
    <dgm:cxn modelId="{EF6BD72E-369C-4570-984E-C0D7217A7100}" type="presParOf" srcId="{69D5266B-CCA3-4398-83A7-AA744CE0FC03}" destId="{609D58F4-1C0E-41CF-B6EA-5984750C33EC}" srcOrd="5" destOrd="0" presId="urn:microsoft.com/office/officeart/2005/8/layout/orgChart1"/>
    <dgm:cxn modelId="{51708D31-A06B-4944-BE55-E1131CAE50C7}" type="presParOf" srcId="{609D58F4-1C0E-41CF-B6EA-5984750C33EC}" destId="{A6129E22-EDAA-48F4-9275-B55925944575}" srcOrd="0" destOrd="0" presId="urn:microsoft.com/office/officeart/2005/8/layout/orgChart1"/>
    <dgm:cxn modelId="{C7A0BFCD-8DB2-4639-96B3-1954AB4A5866}" type="presParOf" srcId="{A6129E22-EDAA-48F4-9275-B55925944575}" destId="{D2194930-64A2-4796-BF8F-E1A158E2E87C}" srcOrd="0" destOrd="0" presId="urn:microsoft.com/office/officeart/2005/8/layout/orgChart1"/>
    <dgm:cxn modelId="{AEF83A35-8E0F-496B-99C4-560C3857C82A}" type="presParOf" srcId="{A6129E22-EDAA-48F4-9275-B55925944575}" destId="{68373E44-8CF9-476A-95CB-0DE47DB5E21C}" srcOrd="1" destOrd="0" presId="urn:microsoft.com/office/officeart/2005/8/layout/orgChart1"/>
    <dgm:cxn modelId="{DF2BE07C-600D-44A8-8CAE-61CD6B5606F1}" type="presParOf" srcId="{609D58F4-1C0E-41CF-B6EA-5984750C33EC}" destId="{8B1D79E5-870F-4042-9AD1-8317177AF2BD}" srcOrd="1" destOrd="0" presId="urn:microsoft.com/office/officeart/2005/8/layout/orgChart1"/>
    <dgm:cxn modelId="{3FDA283A-43B2-4A57-936D-80BC4DC0B072}" type="presParOf" srcId="{609D58F4-1C0E-41CF-B6EA-5984750C33EC}" destId="{9B504991-9C01-4A91-922E-CA39D40C63D6}" srcOrd="2" destOrd="0" presId="urn:microsoft.com/office/officeart/2005/8/layout/orgChart1"/>
    <dgm:cxn modelId="{58A1DC20-D4BE-4495-BE51-31A1C4124B39}" type="presParOf" srcId="{6D6B5B0A-D88C-4185-8468-943502D91F37}" destId="{F8A07466-5B8F-4DEA-B0E0-28105C155093}" srcOrd="2" destOrd="0" presId="urn:microsoft.com/office/officeart/2005/8/layout/orgChart1"/>
    <dgm:cxn modelId="{005425ED-5469-4935-A39F-1621902C21F6}" type="presParOf" srcId="{4DCCA503-2368-45DE-9CF8-A042F86FD7B6}" destId="{1E5F56A2-2B80-44CA-88C7-5B7340798180}" srcOrd="2" destOrd="0" presId="urn:microsoft.com/office/officeart/2005/8/layout/orgChart1"/>
    <dgm:cxn modelId="{AE256BAE-0B59-447A-BBF1-74111BBD2C28}" type="presParOf" srcId="{4DCCA503-2368-45DE-9CF8-A042F86FD7B6}" destId="{2677FFB0-30BB-40B9-955F-3A9F50515AC4}" srcOrd="3" destOrd="0" presId="urn:microsoft.com/office/officeart/2005/8/layout/orgChart1"/>
    <dgm:cxn modelId="{EDAE4B61-0CA0-41EF-BA15-7DCBC7C334B0}" type="presParOf" srcId="{2677FFB0-30BB-40B9-955F-3A9F50515AC4}" destId="{3235DB90-A9A2-43B3-961F-D49DE4555180}" srcOrd="0" destOrd="0" presId="urn:microsoft.com/office/officeart/2005/8/layout/orgChart1"/>
    <dgm:cxn modelId="{3BBDB3DD-0746-4286-93BC-9762CE957C52}" type="presParOf" srcId="{3235DB90-A9A2-43B3-961F-D49DE4555180}" destId="{0B388412-E948-4137-8CDC-40746199DF49}" srcOrd="0" destOrd="0" presId="urn:microsoft.com/office/officeart/2005/8/layout/orgChart1"/>
    <dgm:cxn modelId="{8AA3E6E3-9535-4A35-B995-91E39B87F110}" type="presParOf" srcId="{3235DB90-A9A2-43B3-961F-D49DE4555180}" destId="{0ECA6DF0-F05C-4E46-A9F4-C169CAA55CBB}" srcOrd="1" destOrd="0" presId="urn:microsoft.com/office/officeart/2005/8/layout/orgChart1"/>
    <dgm:cxn modelId="{68BA96E0-51E6-4882-B2D4-8525B9EF6774}" type="presParOf" srcId="{2677FFB0-30BB-40B9-955F-3A9F50515AC4}" destId="{82E06060-AE6D-459B-A79B-E24367FC96DD}" srcOrd="1" destOrd="0" presId="urn:microsoft.com/office/officeart/2005/8/layout/orgChart1"/>
    <dgm:cxn modelId="{D9D9DCD7-EEF9-44D7-8D2C-40948674A83C}" type="presParOf" srcId="{2677FFB0-30BB-40B9-955F-3A9F50515AC4}" destId="{6947B2FC-E61A-433B-9573-E0A07559802C}" srcOrd="2" destOrd="0" presId="urn:microsoft.com/office/officeart/2005/8/layout/orgChart1"/>
    <dgm:cxn modelId="{378DD5B3-27B7-48EC-A1D7-1E5A618641ED}" type="presParOf" srcId="{4DCCA503-2368-45DE-9CF8-A042F86FD7B6}" destId="{E097F812-CC65-41C9-BCA0-61503CA62CBB}" srcOrd="4" destOrd="0" presId="urn:microsoft.com/office/officeart/2005/8/layout/orgChart1"/>
    <dgm:cxn modelId="{7EA80902-C642-44C5-8653-B8DB362D5A6E}" type="presParOf" srcId="{4DCCA503-2368-45DE-9CF8-A042F86FD7B6}" destId="{7F941846-A3D0-4A12-BA6F-150F8F794E30}" srcOrd="5" destOrd="0" presId="urn:microsoft.com/office/officeart/2005/8/layout/orgChart1"/>
    <dgm:cxn modelId="{9B4D4894-222E-4AC4-B67A-6C021AF5B534}" type="presParOf" srcId="{7F941846-A3D0-4A12-BA6F-150F8F794E30}" destId="{B4B86595-216D-4582-B037-F98C89D9B820}" srcOrd="0" destOrd="0" presId="urn:microsoft.com/office/officeart/2005/8/layout/orgChart1"/>
    <dgm:cxn modelId="{30E66CA6-E267-48EE-9E1A-684F6D847A4E}" type="presParOf" srcId="{B4B86595-216D-4582-B037-F98C89D9B820}" destId="{4BDE350C-BFBB-4B7F-99CA-53B3FFB2B79D}" srcOrd="0" destOrd="0" presId="urn:microsoft.com/office/officeart/2005/8/layout/orgChart1"/>
    <dgm:cxn modelId="{AB91B077-844E-4750-AAD9-0EF87D539244}" type="presParOf" srcId="{B4B86595-216D-4582-B037-F98C89D9B820}" destId="{6389A1CC-00B1-43BB-BD34-2FCED2FEB735}" srcOrd="1" destOrd="0" presId="urn:microsoft.com/office/officeart/2005/8/layout/orgChart1"/>
    <dgm:cxn modelId="{D92B1F8A-89B5-4938-9484-128AE6BEE756}" type="presParOf" srcId="{7F941846-A3D0-4A12-BA6F-150F8F794E30}" destId="{CC75736F-ED2F-494B-BF3F-7EE316FB090B}" srcOrd="1" destOrd="0" presId="urn:microsoft.com/office/officeart/2005/8/layout/orgChart1"/>
    <dgm:cxn modelId="{FBD64721-BD03-45A2-B477-B75A60455B45}" type="presParOf" srcId="{7F941846-A3D0-4A12-BA6F-150F8F794E30}" destId="{78F1977B-05C8-4FB1-B2F1-5E90ABDDE2D5}" srcOrd="2" destOrd="0" presId="urn:microsoft.com/office/officeart/2005/8/layout/orgChart1"/>
    <dgm:cxn modelId="{32E87235-159F-4832-A867-C5CA3E367CEE}" type="presParOf" srcId="{4DCCA503-2368-45DE-9CF8-A042F86FD7B6}" destId="{A473FBED-0222-472A-8CB3-78D04E1CDCB8}" srcOrd="6" destOrd="0" presId="urn:microsoft.com/office/officeart/2005/8/layout/orgChart1"/>
    <dgm:cxn modelId="{C6603B9A-9F9A-4BFC-8020-95EC6BEA9A17}" type="presParOf" srcId="{4DCCA503-2368-45DE-9CF8-A042F86FD7B6}" destId="{B43311B9-646A-4E6E-8A1B-F6C05EF1DE58}" srcOrd="7" destOrd="0" presId="urn:microsoft.com/office/officeart/2005/8/layout/orgChart1"/>
    <dgm:cxn modelId="{2E612792-A58D-4AD0-9448-CE1277A28535}" type="presParOf" srcId="{B43311B9-646A-4E6E-8A1B-F6C05EF1DE58}" destId="{DB141E99-CA42-45D1-BDDA-A1CAA2D83C1B}" srcOrd="0" destOrd="0" presId="urn:microsoft.com/office/officeart/2005/8/layout/orgChart1"/>
    <dgm:cxn modelId="{DA017576-4A26-408C-B1EC-63B8ECB0E678}" type="presParOf" srcId="{DB141E99-CA42-45D1-BDDA-A1CAA2D83C1B}" destId="{4465F7FA-D780-4B3F-AC97-04D96F28CFC5}" srcOrd="0" destOrd="0" presId="urn:microsoft.com/office/officeart/2005/8/layout/orgChart1"/>
    <dgm:cxn modelId="{7C9A3C05-261D-4365-8D5B-2E0C6DC8EF77}" type="presParOf" srcId="{DB141E99-CA42-45D1-BDDA-A1CAA2D83C1B}" destId="{A662E0DB-D0A9-47C5-8586-221624EECD39}" srcOrd="1" destOrd="0" presId="urn:microsoft.com/office/officeart/2005/8/layout/orgChart1"/>
    <dgm:cxn modelId="{E93F9BC9-54B8-4456-BB53-42E6ACD77798}" type="presParOf" srcId="{B43311B9-646A-4E6E-8A1B-F6C05EF1DE58}" destId="{D243E1DB-E57C-4647-99FF-4AF30008A45A}" srcOrd="1" destOrd="0" presId="urn:microsoft.com/office/officeart/2005/8/layout/orgChart1"/>
    <dgm:cxn modelId="{266A8E99-BF3E-43A6-A367-4669E7EF2703}" type="presParOf" srcId="{D243E1DB-E57C-4647-99FF-4AF30008A45A}" destId="{6E6578DA-82EB-4960-91B1-672692198302}" srcOrd="0" destOrd="0" presId="urn:microsoft.com/office/officeart/2005/8/layout/orgChart1"/>
    <dgm:cxn modelId="{2E85BC6A-A8F6-453A-8F58-A971F30A8AA0}" type="presParOf" srcId="{D243E1DB-E57C-4647-99FF-4AF30008A45A}" destId="{A4F0A223-814E-4F09-9A10-B0DA000CC900}" srcOrd="1" destOrd="0" presId="urn:microsoft.com/office/officeart/2005/8/layout/orgChart1"/>
    <dgm:cxn modelId="{90ED845D-4AE3-4CBE-BC9D-9FDC58776F30}" type="presParOf" srcId="{A4F0A223-814E-4F09-9A10-B0DA000CC900}" destId="{31404D8C-6935-4BE9-A3CB-A7B7D56A9E3A}" srcOrd="0" destOrd="0" presId="urn:microsoft.com/office/officeart/2005/8/layout/orgChart1"/>
    <dgm:cxn modelId="{7B1B3051-2BBE-453D-90A7-AF98DEECC3A6}" type="presParOf" srcId="{31404D8C-6935-4BE9-A3CB-A7B7D56A9E3A}" destId="{55E3E573-966E-4348-907B-600257069028}" srcOrd="0" destOrd="0" presId="urn:microsoft.com/office/officeart/2005/8/layout/orgChart1"/>
    <dgm:cxn modelId="{3CA59889-0831-474E-8C0F-1B1BC0AB7F62}" type="presParOf" srcId="{31404D8C-6935-4BE9-A3CB-A7B7D56A9E3A}" destId="{C6782A98-C879-4375-BD79-B4E98DFB18A1}" srcOrd="1" destOrd="0" presId="urn:microsoft.com/office/officeart/2005/8/layout/orgChart1"/>
    <dgm:cxn modelId="{6DA6A06B-7378-4516-ABA3-C9E8E8756447}" type="presParOf" srcId="{A4F0A223-814E-4F09-9A10-B0DA000CC900}" destId="{1D1D6BA9-B41C-446B-9B1B-83E290C57C56}" srcOrd="1" destOrd="0" presId="urn:microsoft.com/office/officeart/2005/8/layout/orgChart1"/>
    <dgm:cxn modelId="{C681CBEC-7326-49D2-9625-43B8B7E3D2C7}" type="presParOf" srcId="{A4F0A223-814E-4F09-9A10-B0DA000CC900}" destId="{61925760-3286-4F50-AC9B-26BC98399824}" srcOrd="2" destOrd="0" presId="urn:microsoft.com/office/officeart/2005/8/layout/orgChart1"/>
    <dgm:cxn modelId="{29D3B0D5-D020-4A53-895E-044C9E2F9608}" type="presParOf" srcId="{D243E1DB-E57C-4647-99FF-4AF30008A45A}" destId="{D1428BB2-5772-48CB-8289-2F15EA00B9E7}" srcOrd="2" destOrd="0" presId="urn:microsoft.com/office/officeart/2005/8/layout/orgChart1"/>
    <dgm:cxn modelId="{148EE87B-B075-407E-8238-8983A37399C2}" type="presParOf" srcId="{D243E1DB-E57C-4647-99FF-4AF30008A45A}" destId="{ED05BBF0-E603-4371-8439-1D0E00C2652E}" srcOrd="3" destOrd="0" presId="urn:microsoft.com/office/officeart/2005/8/layout/orgChart1"/>
    <dgm:cxn modelId="{D1D3C7E7-48FD-472A-8AD9-8FF67C930FAA}" type="presParOf" srcId="{ED05BBF0-E603-4371-8439-1D0E00C2652E}" destId="{AEC2B4C3-5E88-4316-8425-1ACFFD8C562A}" srcOrd="0" destOrd="0" presId="urn:microsoft.com/office/officeart/2005/8/layout/orgChart1"/>
    <dgm:cxn modelId="{A60257D1-EC1F-438D-BF1C-E2CB8DD34A14}" type="presParOf" srcId="{AEC2B4C3-5E88-4316-8425-1ACFFD8C562A}" destId="{10844B2A-9C08-4514-A9F9-831C6576834F}" srcOrd="0" destOrd="0" presId="urn:microsoft.com/office/officeart/2005/8/layout/orgChart1"/>
    <dgm:cxn modelId="{1A08E543-596C-4908-84C2-AF7BE9CADE34}" type="presParOf" srcId="{AEC2B4C3-5E88-4316-8425-1ACFFD8C562A}" destId="{6B018B1C-A2E9-46F9-BC77-FC1CF87538B9}" srcOrd="1" destOrd="0" presId="urn:microsoft.com/office/officeart/2005/8/layout/orgChart1"/>
    <dgm:cxn modelId="{C7204F7A-7951-4B58-BCCD-807ECE6A3475}" type="presParOf" srcId="{ED05BBF0-E603-4371-8439-1D0E00C2652E}" destId="{CCFC8F83-64D7-4FB4-9B13-4CA5B9F165DD}" srcOrd="1" destOrd="0" presId="urn:microsoft.com/office/officeart/2005/8/layout/orgChart1"/>
    <dgm:cxn modelId="{C40C968C-8D4A-44F9-A976-D85D7A010406}" type="presParOf" srcId="{ED05BBF0-E603-4371-8439-1D0E00C2652E}" destId="{4792F225-79F1-4912-B2B4-BA8B6EC76C52}" srcOrd="2" destOrd="0" presId="urn:microsoft.com/office/officeart/2005/8/layout/orgChart1"/>
    <dgm:cxn modelId="{34DFD282-11F3-44C4-AA89-7D7020088771}" type="presParOf" srcId="{D243E1DB-E57C-4647-99FF-4AF30008A45A}" destId="{D740E15E-4E6D-450E-AA7F-B7B8B5BA5A22}" srcOrd="4" destOrd="0" presId="urn:microsoft.com/office/officeart/2005/8/layout/orgChart1"/>
    <dgm:cxn modelId="{4CD774BB-65ED-446C-A591-387073A106F9}" type="presParOf" srcId="{D243E1DB-E57C-4647-99FF-4AF30008A45A}" destId="{F1BB2789-93B1-4AF9-A631-5BB15F536389}" srcOrd="5" destOrd="0" presId="urn:microsoft.com/office/officeart/2005/8/layout/orgChart1"/>
    <dgm:cxn modelId="{42CB15A5-07CD-468B-A019-FCFA5D56AB16}" type="presParOf" srcId="{F1BB2789-93B1-4AF9-A631-5BB15F536389}" destId="{F371222F-B0FD-4D9B-ACED-68A22DD0910B}" srcOrd="0" destOrd="0" presId="urn:microsoft.com/office/officeart/2005/8/layout/orgChart1"/>
    <dgm:cxn modelId="{E37523BB-367C-4B9B-B9FE-7B368DC554D4}" type="presParOf" srcId="{F371222F-B0FD-4D9B-ACED-68A22DD0910B}" destId="{031BFEFE-3EF2-4B16-A6C3-4AF244024529}" srcOrd="0" destOrd="0" presId="urn:microsoft.com/office/officeart/2005/8/layout/orgChart1"/>
    <dgm:cxn modelId="{52796242-ED80-4452-B740-9755B7C9FCDF}" type="presParOf" srcId="{F371222F-B0FD-4D9B-ACED-68A22DD0910B}" destId="{244E1FC9-FAE4-47E4-B6B4-008308E080C7}" srcOrd="1" destOrd="0" presId="urn:microsoft.com/office/officeart/2005/8/layout/orgChart1"/>
    <dgm:cxn modelId="{8E3DBA8A-EA24-4135-B71E-8EAC56B8A572}" type="presParOf" srcId="{F1BB2789-93B1-4AF9-A631-5BB15F536389}" destId="{80A7ED6E-D63B-4A57-AA77-D5A79481532C}" srcOrd="1" destOrd="0" presId="urn:microsoft.com/office/officeart/2005/8/layout/orgChart1"/>
    <dgm:cxn modelId="{C1DD9836-F9CF-4A5D-8F1D-42FFB058A514}" type="presParOf" srcId="{F1BB2789-93B1-4AF9-A631-5BB15F536389}" destId="{808B6156-A15F-4598-9D4E-F08182CD8C26}" srcOrd="2" destOrd="0" presId="urn:microsoft.com/office/officeart/2005/8/layout/orgChart1"/>
    <dgm:cxn modelId="{35D4544B-0EFE-430F-A4B3-3F692A102429}" type="presParOf" srcId="{D243E1DB-E57C-4647-99FF-4AF30008A45A}" destId="{4C05BA5F-CD40-4592-AEA3-3E166F766E54}" srcOrd="6" destOrd="0" presId="urn:microsoft.com/office/officeart/2005/8/layout/orgChart1"/>
    <dgm:cxn modelId="{006243DD-8921-4E31-A3BE-304789696CE6}" type="presParOf" srcId="{D243E1DB-E57C-4647-99FF-4AF30008A45A}" destId="{B1269688-6235-4253-AE20-BA8C62286387}" srcOrd="7" destOrd="0" presId="urn:microsoft.com/office/officeart/2005/8/layout/orgChart1"/>
    <dgm:cxn modelId="{123D05FC-582E-422D-B552-5C18A544DDD8}" type="presParOf" srcId="{B1269688-6235-4253-AE20-BA8C62286387}" destId="{45D9DA04-862A-4CFE-9D49-0F7BA346C95A}" srcOrd="0" destOrd="0" presId="urn:microsoft.com/office/officeart/2005/8/layout/orgChart1"/>
    <dgm:cxn modelId="{8B17C996-3E84-4AE7-8181-48D6948D330D}" type="presParOf" srcId="{45D9DA04-862A-4CFE-9D49-0F7BA346C95A}" destId="{464B2115-56D7-4E15-B04A-BFDF74194421}" srcOrd="0" destOrd="0" presId="urn:microsoft.com/office/officeart/2005/8/layout/orgChart1"/>
    <dgm:cxn modelId="{F6DB0B42-3E76-497A-8C77-0DC54A276A3D}" type="presParOf" srcId="{45D9DA04-862A-4CFE-9D49-0F7BA346C95A}" destId="{B2EE115B-23EA-46C4-A460-CDDA2D07B389}" srcOrd="1" destOrd="0" presId="urn:microsoft.com/office/officeart/2005/8/layout/orgChart1"/>
    <dgm:cxn modelId="{70BD7572-E03B-4AEE-ADC5-0481CCD39DD8}" type="presParOf" srcId="{B1269688-6235-4253-AE20-BA8C62286387}" destId="{066E839B-698E-4F71-B001-F2EF91994089}" srcOrd="1" destOrd="0" presId="urn:microsoft.com/office/officeart/2005/8/layout/orgChart1"/>
    <dgm:cxn modelId="{34F77587-4280-4E41-AED4-90C5092115D9}" type="presParOf" srcId="{B1269688-6235-4253-AE20-BA8C62286387}" destId="{C28097E4-2E42-4146-91B1-D5E588474232}" srcOrd="2" destOrd="0" presId="urn:microsoft.com/office/officeart/2005/8/layout/orgChart1"/>
    <dgm:cxn modelId="{5473E681-D48E-4DEB-A3E9-6017B92ECECC}" type="presParOf" srcId="{D243E1DB-E57C-4647-99FF-4AF30008A45A}" destId="{B848722B-EB8B-4E52-B42D-25C68FC46905}" srcOrd="8" destOrd="0" presId="urn:microsoft.com/office/officeart/2005/8/layout/orgChart1"/>
    <dgm:cxn modelId="{5D867336-1F2C-4C5F-87BA-8BB646C00C2C}" type="presParOf" srcId="{D243E1DB-E57C-4647-99FF-4AF30008A45A}" destId="{785D5E95-9658-4F57-97EE-0228BE84F6E2}" srcOrd="9" destOrd="0" presId="urn:microsoft.com/office/officeart/2005/8/layout/orgChart1"/>
    <dgm:cxn modelId="{7C2F05FB-E22F-4C31-B75A-F56BAC47BCBE}" type="presParOf" srcId="{785D5E95-9658-4F57-97EE-0228BE84F6E2}" destId="{B7980B34-D0B1-475D-A2F3-A84B22E52464}" srcOrd="0" destOrd="0" presId="urn:microsoft.com/office/officeart/2005/8/layout/orgChart1"/>
    <dgm:cxn modelId="{A0E5252C-5927-4783-A84F-D0A24E63A741}" type="presParOf" srcId="{B7980B34-D0B1-475D-A2F3-A84B22E52464}" destId="{972C3C27-14FE-45F9-B0B2-BF49EE7EDF44}" srcOrd="0" destOrd="0" presId="urn:microsoft.com/office/officeart/2005/8/layout/orgChart1"/>
    <dgm:cxn modelId="{0C145B55-EAE2-4734-9756-B2CE81D458E0}" type="presParOf" srcId="{B7980B34-D0B1-475D-A2F3-A84B22E52464}" destId="{14BF461B-79E9-4B24-A42B-E7CE68871EA2}" srcOrd="1" destOrd="0" presId="urn:microsoft.com/office/officeart/2005/8/layout/orgChart1"/>
    <dgm:cxn modelId="{2CF94F94-8137-4F4F-84E6-A1C22833F9A2}" type="presParOf" srcId="{785D5E95-9658-4F57-97EE-0228BE84F6E2}" destId="{9CCBF2A0-BD0B-4303-B1D2-6370D7E42B70}" srcOrd="1" destOrd="0" presId="urn:microsoft.com/office/officeart/2005/8/layout/orgChart1"/>
    <dgm:cxn modelId="{D3CA0D3C-08B6-44EF-8DED-E9BD6C2FC1B5}" type="presParOf" srcId="{785D5E95-9658-4F57-97EE-0228BE84F6E2}" destId="{593CD138-3AA2-4B78-A5E0-D05C5441E8DA}" srcOrd="2" destOrd="0" presId="urn:microsoft.com/office/officeart/2005/8/layout/orgChart1"/>
    <dgm:cxn modelId="{06CE3BA7-12B7-4660-B3C1-CD72BBD66A2A}" type="presParOf" srcId="{B43311B9-646A-4E6E-8A1B-F6C05EF1DE58}" destId="{BA68151D-7ECA-48D5-A902-5A722285A75B}" srcOrd="2" destOrd="0" presId="urn:microsoft.com/office/officeart/2005/8/layout/orgChart1"/>
    <dgm:cxn modelId="{4B38A464-301C-4726-B944-021470992508}" type="presParOf" srcId="{16987849-8A1C-4D09-BA29-631719B593DB}" destId="{4B4247D1-32DF-4CF8-ABDA-B842615DAFA8}" srcOrd="2" destOrd="0" presId="urn:microsoft.com/office/officeart/2005/8/layout/orgChart1"/>
    <dgm:cxn modelId="{E120B615-29E5-4248-AD6A-B418429F61B8}" type="presParOf" srcId="{9EB65985-A5F3-4B07-903D-1D1FA007EF98}" destId="{C54F393E-683B-4B87-9EFA-AAB254BE97BF}" srcOrd="2" destOrd="0" presId="urn:microsoft.com/office/officeart/2005/8/layout/orgChart1"/>
    <dgm:cxn modelId="{D4CBB231-701F-416F-88DE-77BC41F80CA4}" type="presParOf" srcId="{9EB65985-A5F3-4B07-903D-1D1FA007EF98}" destId="{0CDA43DA-922F-49EA-8C1B-5E3026FF914E}" srcOrd="3" destOrd="0" presId="urn:microsoft.com/office/officeart/2005/8/layout/orgChart1"/>
    <dgm:cxn modelId="{B906647A-CDAE-4525-8E1D-C03A2C32FE0F}" type="presParOf" srcId="{0CDA43DA-922F-49EA-8C1B-5E3026FF914E}" destId="{30643D03-1DD0-401B-AB38-E32D49DED339}" srcOrd="0" destOrd="0" presId="urn:microsoft.com/office/officeart/2005/8/layout/orgChart1"/>
    <dgm:cxn modelId="{3EF62092-FABC-46A3-B96C-B943BB1A0B4F}" type="presParOf" srcId="{30643D03-1DD0-401B-AB38-E32D49DED339}" destId="{F51380C5-2BD2-4477-95C6-5D8A3EEB5FF2}" srcOrd="0" destOrd="0" presId="urn:microsoft.com/office/officeart/2005/8/layout/orgChart1"/>
    <dgm:cxn modelId="{758F2C82-69C1-4286-AC7F-43C94ACBC99A}" type="presParOf" srcId="{30643D03-1DD0-401B-AB38-E32D49DED339}" destId="{EB3C047E-0777-4C01-A6FF-6E087F14F732}" srcOrd="1" destOrd="0" presId="urn:microsoft.com/office/officeart/2005/8/layout/orgChart1"/>
    <dgm:cxn modelId="{C5260536-A11C-4A79-AFAE-752498774E54}" type="presParOf" srcId="{0CDA43DA-922F-49EA-8C1B-5E3026FF914E}" destId="{3DA7B37E-2AC0-4C67-B31A-3D42C4B23A50}" srcOrd="1" destOrd="0" presId="urn:microsoft.com/office/officeart/2005/8/layout/orgChart1"/>
    <dgm:cxn modelId="{2FA46EA4-509C-4786-83AB-6E2E1A65F386}" type="presParOf" srcId="{3DA7B37E-2AC0-4C67-B31A-3D42C4B23A50}" destId="{D3A9934A-FA7C-455D-BB86-ED73336F041E}" srcOrd="0" destOrd="0" presId="urn:microsoft.com/office/officeart/2005/8/layout/orgChart1"/>
    <dgm:cxn modelId="{530D1B53-312D-4AA7-AF6B-0547397A3BE9}" type="presParOf" srcId="{3DA7B37E-2AC0-4C67-B31A-3D42C4B23A50}" destId="{5C4A76DD-99D2-45A4-AA74-ED35D5CDDA9E}" srcOrd="1" destOrd="0" presId="urn:microsoft.com/office/officeart/2005/8/layout/orgChart1"/>
    <dgm:cxn modelId="{E19B752E-C558-4DD7-AB2C-88DC089CAF87}" type="presParOf" srcId="{5C4A76DD-99D2-45A4-AA74-ED35D5CDDA9E}" destId="{EC0A7A71-1636-4050-B2F7-CB571F29A937}" srcOrd="0" destOrd="0" presId="urn:microsoft.com/office/officeart/2005/8/layout/orgChart1"/>
    <dgm:cxn modelId="{15C877EA-4583-4B10-B5CB-348F0D9399EF}" type="presParOf" srcId="{EC0A7A71-1636-4050-B2F7-CB571F29A937}" destId="{A6E68FFA-4BE5-49AB-BE8D-1EC1925B0335}" srcOrd="0" destOrd="0" presId="urn:microsoft.com/office/officeart/2005/8/layout/orgChart1"/>
    <dgm:cxn modelId="{31DB8E91-A5E7-4CB6-BDA4-9D683FE4E14E}" type="presParOf" srcId="{EC0A7A71-1636-4050-B2F7-CB571F29A937}" destId="{4431A6D8-0766-40DF-BA78-8FD3274EE97C}" srcOrd="1" destOrd="0" presId="urn:microsoft.com/office/officeart/2005/8/layout/orgChart1"/>
    <dgm:cxn modelId="{20FD5F6A-5953-4C2A-A655-B322234A52C3}" type="presParOf" srcId="{5C4A76DD-99D2-45A4-AA74-ED35D5CDDA9E}" destId="{0B8788B8-F1E4-4DDE-AC29-AE44BA0A67CE}" srcOrd="1" destOrd="0" presId="urn:microsoft.com/office/officeart/2005/8/layout/orgChart1"/>
    <dgm:cxn modelId="{65BD3489-5412-440F-AC8B-83A1279492D6}" type="presParOf" srcId="{5C4A76DD-99D2-45A4-AA74-ED35D5CDDA9E}" destId="{780B3B9F-D60D-4819-BA5C-D4C6FB73A9C6}" srcOrd="2" destOrd="0" presId="urn:microsoft.com/office/officeart/2005/8/layout/orgChart1"/>
    <dgm:cxn modelId="{CB4BF814-1123-435F-A007-E67703F14027}" type="presParOf" srcId="{3DA7B37E-2AC0-4C67-B31A-3D42C4B23A50}" destId="{870C4717-B081-43AC-BD48-CD2E6724A011}" srcOrd="2" destOrd="0" presId="urn:microsoft.com/office/officeart/2005/8/layout/orgChart1"/>
    <dgm:cxn modelId="{6787ED36-B79A-44EC-BB2F-61B6BBD6AC89}" type="presParOf" srcId="{3DA7B37E-2AC0-4C67-B31A-3D42C4B23A50}" destId="{A1407482-541F-4A24-80DF-418559EBAD5A}" srcOrd="3" destOrd="0" presId="urn:microsoft.com/office/officeart/2005/8/layout/orgChart1"/>
    <dgm:cxn modelId="{4BDD98CA-F048-4E62-9997-A98195CF2000}" type="presParOf" srcId="{A1407482-541F-4A24-80DF-418559EBAD5A}" destId="{6788C680-1CFC-4EF0-B7BD-DB702BA0102E}" srcOrd="0" destOrd="0" presId="urn:microsoft.com/office/officeart/2005/8/layout/orgChart1"/>
    <dgm:cxn modelId="{61A682FA-7B36-481C-B2F2-9124EDD94EE8}" type="presParOf" srcId="{6788C680-1CFC-4EF0-B7BD-DB702BA0102E}" destId="{7DD8210F-9694-4161-AC96-146B90E3A65A}" srcOrd="0" destOrd="0" presId="urn:microsoft.com/office/officeart/2005/8/layout/orgChart1"/>
    <dgm:cxn modelId="{05470C9D-9583-4FC4-9C1D-1D4452EC125A}" type="presParOf" srcId="{6788C680-1CFC-4EF0-B7BD-DB702BA0102E}" destId="{49FAC90C-2548-4420-8D29-B3BAAC044A55}" srcOrd="1" destOrd="0" presId="urn:microsoft.com/office/officeart/2005/8/layout/orgChart1"/>
    <dgm:cxn modelId="{9818F027-142D-4B3C-912F-19FC8379089C}" type="presParOf" srcId="{A1407482-541F-4A24-80DF-418559EBAD5A}" destId="{BAE45859-6997-49AC-BF7E-D0C3CE999644}" srcOrd="1" destOrd="0" presId="urn:microsoft.com/office/officeart/2005/8/layout/orgChart1"/>
    <dgm:cxn modelId="{72CE24DA-C8CF-42DB-AEE7-806F21E79D20}" type="presParOf" srcId="{A1407482-541F-4A24-80DF-418559EBAD5A}" destId="{61350AD0-DFCD-44CA-A7B9-2B865BDF3A93}" srcOrd="2" destOrd="0" presId="urn:microsoft.com/office/officeart/2005/8/layout/orgChart1"/>
    <dgm:cxn modelId="{E8B4BA28-D42B-458E-B5BB-0CF6C6FD56BE}" type="presParOf" srcId="{3DA7B37E-2AC0-4C67-B31A-3D42C4B23A50}" destId="{7B1E5A59-E886-4B96-98BD-309079B242D5}" srcOrd="4" destOrd="0" presId="urn:microsoft.com/office/officeart/2005/8/layout/orgChart1"/>
    <dgm:cxn modelId="{3A017B22-CDDA-4850-A839-D6E278640A46}" type="presParOf" srcId="{3DA7B37E-2AC0-4C67-B31A-3D42C4B23A50}" destId="{69AE17FE-A459-434C-8B17-3FDEC5F39643}" srcOrd="5" destOrd="0" presId="urn:microsoft.com/office/officeart/2005/8/layout/orgChart1"/>
    <dgm:cxn modelId="{DEA45D38-238F-4F3B-8987-9B0A5E76D747}" type="presParOf" srcId="{69AE17FE-A459-434C-8B17-3FDEC5F39643}" destId="{C10701F8-541C-4621-90F6-3304FD34777F}" srcOrd="0" destOrd="0" presId="urn:microsoft.com/office/officeart/2005/8/layout/orgChart1"/>
    <dgm:cxn modelId="{4ABAB043-1EDE-48C5-8514-F2357385B2D7}" type="presParOf" srcId="{C10701F8-541C-4621-90F6-3304FD34777F}" destId="{590124EC-BD42-4491-9B03-32E3ED8C1213}" srcOrd="0" destOrd="0" presId="urn:microsoft.com/office/officeart/2005/8/layout/orgChart1"/>
    <dgm:cxn modelId="{D5812A9C-8A86-4547-8EDB-9847CD5367FD}" type="presParOf" srcId="{C10701F8-541C-4621-90F6-3304FD34777F}" destId="{08EF0882-1BE0-49E8-9514-C60C15D50BDE}" srcOrd="1" destOrd="0" presId="urn:microsoft.com/office/officeart/2005/8/layout/orgChart1"/>
    <dgm:cxn modelId="{8F9CCA47-F76C-4069-8B22-2C13C6AA1A09}" type="presParOf" srcId="{69AE17FE-A459-434C-8B17-3FDEC5F39643}" destId="{C5E6DFEC-5DD0-4E9F-A40C-E8817D3337DE}" srcOrd="1" destOrd="0" presId="urn:microsoft.com/office/officeart/2005/8/layout/orgChart1"/>
    <dgm:cxn modelId="{6268B1A4-F702-4CF9-8F41-4A972520CEEE}" type="presParOf" srcId="{69AE17FE-A459-434C-8B17-3FDEC5F39643}" destId="{BAFBB046-0956-4392-A167-D52F4EE922BE}" srcOrd="2" destOrd="0" presId="urn:microsoft.com/office/officeart/2005/8/layout/orgChart1"/>
    <dgm:cxn modelId="{DB7B14C8-4283-4F22-A148-E3F58951E0FE}" type="presParOf" srcId="{3DA7B37E-2AC0-4C67-B31A-3D42C4B23A50}" destId="{57263A63-A504-49AE-9871-83E1A0B6FD67}" srcOrd="6" destOrd="0" presId="urn:microsoft.com/office/officeart/2005/8/layout/orgChart1"/>
    <dgm:cxn modelId="{7BEFDF7C-37D2-4EEC-AD60-C7AC790D6CA9}" type="presParOf" srcId="{3DA7B37E-2AC0-4C67-B31A-3D42C4B23A50}" destId="{B52FAC72-F832-42E9-85DF-A8402EE26A4C}" srcOrd="7" destOrd="0" presId="urn:microsoft.com/office/officeart/2005/8/layout/orgChart1"/>
    <dgm:cxn modelId="{7DDD255F-E7DD-49AA-BDF1-CBE7542B26B5}" type="presParOf" srcId="{B52FAC72-F832-42E9-85DF-A8402EE26A4C}" destId="{50E53344-0805-40DC-9DDE-D386698542DF}" srcOrd="0" destOrd="0" presId="urn:microsoft.com/office/officeart/2005/8/layout/orgChart1"/>
    <dgm:cxn modelId="{2D5A7831-D68D-41EA-96B5-F32C841FE27B}" type="presParOf" srcId="{50E53344-0805-40DC-9DDE-D386698542DF}" destId="{375EE166-711E-4069-BA44-93238DB8DF22}" srcOrd="0" destOrd="0" presId="urn:microsoft.com/office/officeart/2005/8/layout/orgChart1"/>
    <dgm:cxn modelId="{AE2B622A-19AE-4427-96A3-2C416B98BC25}" type="presParOf" srcId="{50E53344-0805-40DC-9DDE-D386698542DF}" destId="{D6BB5C53-0E3E-4668-A22B-04E67C3EFFCA}" srcOrd="1" destOrd="0" presId="urn:microsoft.com/office/officeart/2005/8/layout/orgChart1"/>
    <dgm:cxn modelId="{7A0CDBE4-E66C-44A3-8047-874395249FE2}" type="presParOf" srcId="{B52FAC72-F832-42E9-85DF-A8402EE26A4C}" destId="{776ECB87-CA55-4BB0-9CFD-5378B4D7BAE7}" srcOrd="1" destOrd="0" presId="urn:microsoft.com/office/officeart/2005/8/layout/orgChart1"/>
    <dgm:cxn modelId="{BA7EE788-30B5-49F4-A85E-3862CBAAC3EA}" type="presParOf" srcId="{B52FAC72-F832-42E9-85DF-A8402EE26A4C}" destId="{C578E374-9EEF-4AD3-9B35-743B40B8D69B}" srcOrd="2" destOrd="0" presId="urn:microsoft.com/office/officeart/2005/8/layout/orgChart1"/>
    <dgm:cxn modelId="{55DC586D-94D5-4D50-873F-DD9AA8244E1E}" type="presParOf" srcId="{0CDA43DA-922F-49EA-8C1B-5E3026FF914E}" destId="{0A66978E-8F6D-4F76-828E-F54A9CFA75DC}" srcOrd="2" destOrd="0" presId="urn:microsoft.com/office/officeart/2005/8/layout/orgChart1"/>
    <dgm:cxn modelId="{4654A6F5-CC6E-4C76-B225-1DF79DB94DE1}" type="presParOf" srcId="{70EECCD6-C10E-4D3D-8C07-838CBEE86DBD}" destId="{893D0B8C-A9AA-4251-8AEA-585B142DEFA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263A63-A504-49AE-9871-83E1A0B6FD67}">
      <dsp:nvSpPr>
        <dsp:cNvPr id="0" name=""/>
        <dsp:cNvSpPr/>
      </dsp:nvSpPr>
      <dsp:spPr>
        <a:xfrm>
          <a:off x="6620122" y="1358120"/>
          <a:ext cx="561806" cy="3112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2987"/>
              </a:lnTo>
              <a:lnTo>
                <a:pt x="561806" y="31129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1E5A59-E886-4B96-98BD-309079B242D5}">
      <dsp:nvSpPr>
        <dsp:cNvPr id="0" name=""/>
        <dsp:cNvSpPr/>
      </dsp:nvSpPr>
      <dsp:spPr>
        <a:xfrm>
          <a:off x="6620122" y="1358120"/>
          <a:ext cx="561806" cy="2316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6338"/>
              </a:lnTo>
              <a:lnTo>
                <a:pt x="561806" y="23163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0C4717-B081-43AC-BD48-CD2E6724A011}">
      <dsp:nvSpPr>
        <dsp:cNvPr id="0" name=""/>
        <dsp:cNvSpPr/>
      </dsp:nvSpPr>
      <dsp:spPr>
        <a:xfrm>
          <a:off x="6620122" y="1358120"/>
          <a:ext cx="561806" cy="15196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9690"/>
              </a:lnTo>
              <a:lnTo>
                <a:pt x="561806" y="15196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9934A-FA7C-455D-BB86-ED73336F041E}">
      <dsp:nvSpPr>
        <dsp:cNvPr id="0" name=""/>
        <dsp:cNvSpPr/>
      </dsp:nvSpPr>
      <dsp:spPr>
        <a:xfrm>
          <a:off x="6620122" y="1358120"/>
          <a:ext cx="572342" cy="745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5197"/>
              </a:lnTo>
              <a:lnTo>
                <a:pt x="572342" y="7451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4F393E-683B-4B87-9EFA-AAB254BE97BF}">
      <dsp:nvSpPr>
        <dsp:cNvPr id="0" name=""/>
        <dsp:cNvSpPr/>
      </dsp:nvSpPr>
      <dsp:spPr>
        <a:xfrm>
          <a:off x="4909678" y="564075"/>
          <a:ext cx="2462274" cy="2029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117"/>
              </a:lnTo>
              <a:lnTo>
                <a:pt x="2462274" y="85117"/>
              </a:lnTo>
              <a:lnTo>
                <a:pt x="2462274" y="2029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48722B-EB8B-4E52-B42D-25C68FC46905}">
      <dsp:nvSpPr>
        <dsp:cNvPr id="0" name=""/>
        <dsp:cNvSpPr/>
      </dsp:nvSpPr>
      <dsp:spPr>
        <a:xfrm>
          <a:off x="5001278" y="2157371"/>
          <a:ext cx="198847" cy="3702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2731"/>
              </a:lnTo>
              <a:lnTo>
                <a:pt x="198847" y="37027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05BA5F-CD40-4592-AEA3-3E166F766E54}">
      <dsp:nvSpPr>
        <dsp:cNvPr id="0" name=""/>
        <dsp:cNvSpPr/>
      </dsp:nvSpPr>
      <dsp:spPr>
        <a:xfrm>
          <a:off x="5001278" y="2157371"/>
          <a:ext cx="198847" cy="2906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6082"/>
              </a:lnTo>
              <a:lnTo>
                <a:pt x="198847" y="29060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0E15E-4E6D-450E-AA7F-B7B8B5BA5A22}">
      <dsp:nvSpPr>
        <dsp:cNvPr id="0" name=""/>
        <dsp:cNvSpPr/>
      </dsp:nvSpPr>
      <dsp:spPr>
        <a:xfrm>
          <a:off x="5001278" y="2157371"/>
          <a:ext cx="198847" cy="2109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9434"/>
              </a:lnTo>
              <a:lnTo>
                <a:pt x="198847" y="21094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428BB2-5772-48CB-8289-2F15EA00B9E7}">
      <dsp:nvSpPr>
        <dsp:cNvPr id="0" name=""/>
        <dsp:cNvSpPr/>
      </dsp:nvSpPr>
      <dsp:spPr>
        <a:xfrm>
          <a:off x="5001278" y="2157371"/>
          <a:ext cx="198847" cy="1312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2786"/>
              </a:lnTo>
              <a:lnTo>
                <a:pt x="198847" y="13127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578DA-82EB-4960-91B1-672692198302}">
      <dsp:nvSpPr>
        <dsp:cNvPr id="0" name=""/>
        <dsp:cNvSpPr/>
      </dsp:nvSpPr>
      <dsp:spPr>
        <a:xfrm>
          <a:off x="5001278" y="2157371"/>
          <a:ext cx="198847" cy="516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6138"/>
              </a:lnTo>
              <a:lnTo>
                <a:pt x="198847" y="5161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73FBED-0222-472A-8CB3-78D04E1CDCB8}">
      <dsp:nvSpPr>
        <dsp:cNvPr id="0" name=""/>
        <dsp:cNvSpPr/>
      </dsp:nvSpPr>
      <dsp:spPr>
        <a:xfrm>
          <a:off x="3332300" y="1360723"/>
          <a:ext cx="2117793" cy="235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814"/>
              </a:lnTo>
              <a:lnTo>
                <a:pt x="2117793" y="117814"/>
              </a:lnTo>
              <a:lnTo>
                <a:pt x="2117793" y="2356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97F812-CC65-41C9-BCA0-61503CA62CBB}">
      <dsp:nvSpPr>
        <dsp:cNvPr id="0" name=""/>
        <dsp:cNvSpPr/>
      </dsp:nvSpPr>
      <dsp:spPr>
        <a:xfrm>
          <a:off x="3332300" y="1360723"/>
          <a:ext cx="678834" cy="235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814"/>
              </a:lnTo>
              <a:lnTo>
                <a:pt x="678834" y="117814"/>
              </a:lnTo>
              <a:lnTo>
                <a:pt x="678834" y="2356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5F56A2-2B80-44CA-88C7-5B7340798180}">
      <dsp:nvSpPr>
        <dsp:cNvPr id="0" name=""/>
        <dsp:cNvSpPr/>
      </dsp:nvSpPr>
      <dsp:spPr>
        <a:xfrm>
          <a:off x="2653466" y="1360723"/>
          <a:ext cx="678834" cy="235628"/>
        </a:xfrm>
        <a:custGeom>
          <a:avLst/>
          <a:gdLst/>
          <a:ahLst/>
          <a:cxnLst/>
          <a:rect l="0" t="0" r="0" b="0"/>
          <a:pathLst>
            <a:path>
              <a:moveTo>
                <a:pt x="678834" y="0"/>
              </a:moveTo>
              <a:lnTo>
                <a:pt x="678834" y="117814"/>
              </a:lnTo>
              <a:lnTo>
                <a:pt x="0" y="117814"/>
              </a:lnTo>
              <a:lnTo>
                <a:pt x="0" y="2356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ECB167-A99F-4DE8-8EEB-5E9A8BAA7E3B}">
      <dsp:nvSpPr>
        <dsp:cNvPr id="0" name=""/>
        <dsp:cNvSpPr/>
      </dsp:nvSpPr>
      <dsp:spPr>
        <a:xfrm>
          <a:off x="846982" y="2157371"/>
          <a:ext cx="387350" cy="2305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5797"/>
              </a:lnTo>
              <a:lnTo>
                <a:pt x="387350" y="23057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27AD7D-61A3-4E6B-A97C-F7D75335035C}">
      <dsp:nvSpPr>
        <dsp:cNvPr id="0" name=""/>
        <dsp:cNvSpPr/>
      </dsp:nvSpPr>
      <dsp:spPr>
        <a:xfrm>
          <a:off x="846982" y="2157371"/>
          <a:ext cx="387350" cy="15091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9149"/>
              </a:lnTo>
              <a:lnTo>
                <a:pt x="387350" y="15091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BD33D7-FCE3-4E68-BF4A-46DFAF625D76}">
      <dsp:nvSpPr>
        <dsp:cNvPr id="0" name=""/>
        <dsp:cNvSpPr/>
      </dsp:nvSpPr>
      <dsp:spPr>
        <a:xfrm>
          <a:off x="846982" y="2157371"/>
          <a:ext cx="387350" cy="7125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2500"/>
              </a:lnTo>
              <a:lnTo>
                <a:pt x="387350" y="71250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5E0582-EA00-4357-84FD-E1442385371C}">
      <dsp:nvSpPr>
        <dsp:cNvPr id="0" name=""/>
        <dsp:cNvSpPr/>
      </dsp:nvSpPr>
      <dsp:spPr>
        <a:xfrm>
          <a:off x="1295798" y="1360723"/>
          <a:ext cx="2036502" cy="235628"/>
        </a:xfrm>
        <a:custGeom>
          <a:avLst/>
          <a:gdLst/>
          <a:ahLst/>
          <a:cxnLst/>
          <a:rect l="0" t="0" r="0" b="0"/>
          <a:pathLst>
            <a:path>
              <a:moveTo>
                <a:pt x="2036502" y="0"/>
              </a:moveTo>
              <a:lnTo>
                <a:pt x="2036502" y="117814"/>
              </a:lnTo>
              <a:lnTo>
                <a:pt x="0" y="117814"/>
              </a:lnTo>
              <a:lnTo>
                <a:pt x="0" y="2356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0BBB55-6F99-4307-A099-C71091EF0739}">
      <dsp:nvSpPr>
        <dsp:cNvPr id="0" name=""/>
        <dsp:cNvSpPr/>
      </dsp:nvSpPr>
      <dsp:spPr>
        <a:xfrm>
          <a:off x="3332300" y="564075"/>
          <a:ext cx="1577377" cy="235628"/>
        </a:xfrm>
        <a:custGeom>
          <a:avLst/>
          <a:gdLst/>
          <a:ahLst/>
          <a:cxnLst/>
          <a:rect l="0" t="0" r="0" b="0"/>
          <a:pathLst>
            <a:path>
              <a:moveTo>
                <a:pt x="1577377" y="0"/>
              </a:moveTo>
              <a:lnTo>
                <a:pt x="1577377" y="117814"/>
              </a:lnTo>
              <a:lnTo>
                <a:pt x="0" y="117814"/>
              </a:lnTo>
              <a:lnTo>
                <a:pt x="0" y="2356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851BAE-C007-4A55-B928-60C6EE43F9F5}">
      <dsp:nvSpPr>
        <dsp:cNvPr id="0" name=""/>
        <dsp:cNvSpPr/>
      </dsp:nvSpPr>
      <dsp:spPr>
        <a:xfrm>
          <a:off x="3060876" y="3055"/>
          <a:ext cx="3697603" cy="5610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/>
            <a:t>Allah Kıymetli Zaman Ve Mekanlar Var Etmiştir</a:t>
          </a:r>
        </a:p>
      </dsp:txBody>
      <dsp:txXfrm>
        <a:off x="3060876" y="3055"/>
        <a:ext cx="3697603" cy="561019"/>
      </dsp:txXfrm>
    </dsp:sp>
    <dsp:sp modelId="{35BF4857-B552-4408-9C13-654F4853BBF4}">
      <dsp:nvSpPr>
        <dsp:cNvPr id="0" name=""/>
        <dsp:cNvSpPr/>
      </dsp:nvSpPr>
      <dsp:spPr>
        <a:xfrm>
          <a:off x="1963715" y="799703"/>
          <a:ext cx="2737171" cy="561019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/>
            <a:t>Kıymetli Zamanlar</a:t>
          </a:r>
        </a:p>
      </dsp:txBody>
      <dsp:txXfrm>
        <a:off x="1963715" y="799703"/>
        <a:ext cx="2737171" cy="561019"/>
      </dsp:txXfrm>
    </dsp:sp>
    <dsp:sp modelId="{4019D200-A5F2-4EB6-A697-8F2454772670}">
      <dsp:nvSpPr>
        <dsp:cNvPr id="0" name=""/>
        <dsp:cNvSpPr/>
      </dsp:nvSpPr>
      <dsp:spPr>
        <a:xfrm>
          <a:off x="734778" y="1596351"/>
          <a:ext cx="1122039" cy="561019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>
              <a:solidFill>
                <a:schemeClr val="tx1"/>
              </a:solidFill>
            </a:rPr>
            <a:t>Üç Aylar</a:t>
          </a:r>
        </a:p>
      </dsp:txBody>
      <dsp:txXfrm>
        <a:off x="734778" y="1596351"/>
        <a:ext cx="1122039" cy="561019"/>
      </dsp:txXfrm>
    </dsp:sp>
    <dsp:sp modelId="{68988B65-9CA5-40A9-823E-5B23CD615A7A}">
      <dsp:nvSpPr>
        <dsp:cNvPr id="0" name=""/>
        <dsp:cNvSpPr/>
      </dsp:nvSpPr>
      <dsp:spPr>
        <a:xfrm>
          <a:off x="1234333" y="2589362"/>
          <a:ext cx="1122039" cy="5610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Recep</a:t>
          </a:r>
        </a:p>
      </dsp:txBody>
      <dsp:txXfrm>
        <a:off x="1234333" y="2589362"/>
        <a:ext cx="1122039" cy="561019"/>
      </dsp:txXfrm>
    </dsp:sp>
    <dsp:sp modelId="{83413B41-A1AC-471E-91A0-F20CB53CA216}">
      <dsp:nvSpPr>
        <dsp:cNvPr id="0" name=""/>
        <dsp:cNvSpPr/>
      </dsp:nvSpPr>
      <dsp:spPr>
        <a:xfrm>
          <a:off x="1234333" y="3386010"/>
          <a:ext cx="1122039" cy="5610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Şaban</a:t>
          </a:r>
        </a:p>
      </dsp:txBody>
      <dsp:txXfrm>
        <a:off x="1234333" y="3386010"/>
        <a:ext cx="1122039" cy="561019"/>
      </dsp:txXfrm>
    </dsp:sp>
    <dsp:sp modelId="{D2194930-64A2-4796-BF8F-E1A158E2E87C}">
      <dsp:nvSpPr>
        <dsp:cNvPr id="0" name=""/>
        <dsp:cNvSpPr/>
      </dsp:nvSpPr>
      <dsp:spPr>
        <a:xfrm>
          <a:off x="1234333" y="4182658"/>
          <a:ext cx="1122039" cy="5610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Ramazan</a:t>
          </a:r>
        </a:p>
      </dsp:txBody>
      <dsp:txXfrm>
        <a:off x="1234333" y="4182658"/>
        <a:ext cx="1122039" cy="561019"/>
      </dsp:txXfrm>
    </dsp:sp>
    <dsp:sp modelId="{0B388412-E948-4137-8CDC-40746199DF49}">
      <dsp:nvSpPr>
        <dsp:cNvPr id="0" name=""/>
        <dsp:cNvSpPr/>
      </dsp:nvSpPr>
      <dsp:spPr>
        <a:xfrm>
          <a:off x="2092446" y="1596351"/>
          <a:ext cx="1122039" cy="561019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>
              <a:solidFill>
                <a:schemeClr val="tx1"/>
              </a:solidFill>
            </a:rPr>
            <a:t>Bayramlar Ve Geceleri</a:t>
          </a:r>
        </a:p>
      </dsp:txBody>
      <dsp:txXfrm>
        <a:off x="2092446" y="1596351"/>
        <a:ext cx="1122039" cy="561019"/>
      </dsp:txXfrm>
    </dsp:sp>
    <dsp:sp modelId="{4BDE350C-BFBB-4B7F-99CA-53B3FFB2B79D}">
      <dsp:nvSpPr>
        <dsp:cNvPr id="0" name=""/>
        <dsp:cNvSpPr/>
      </dsp:nvSpPr>
      <dsp:spPr>
        <a:xfrm>
          <a:off x="3450114" y="1596351"/>
          <a:ext cx="1122039" cy="561019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>
              <a:solidFill>
                <a:schemeClr val="tx1"/>
              </a:solidFill>
            </a:rPr>
            <a:t>Cuma Geceleri</a:t>
          </a:r>
        </a:p>
      </dsp:txBody>
      <dsp:txXfrm>
        <a:off x="3450114" y="1596351"/>
        <a:ext cx="1122039" cy="561019"/>
      </dsp:txXfrm>
    </dsp:sp>
    <dsp:sp modelId="{4465F7FA-D780-4B3F-AC97-04D96F28CFC5}">
      <dsp:nvSpPr>
        <dsp:cNvPr id="0" name=""/>
        <dsp:cNvSpPr/>
      </dsp:nvSpPr>
      <dsp:spPr>
        <a:xfrm>
          <a:off x="4889074" y="1596351"/>
          <a:ext cx="1122039" cy="561019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>
              <a:solidFill>
                <a:schemeClr val="tx1"/>
              </a:solidFill>
            </a:rPr>
            <a:t>Kandiller</a:t>
          </a:r>
        </a:p>
      </dsp:txBody>
      <dsp:txXfrm>
        <a:off x="4889074" y="1596351"/>
        <a:ext cx="1122039" cy="561019"/>
      </dsp:txXfrm>
    </dsp:sp>
    <dsp:sp modelId="{55E3E573-966E-4348-907B-600257069028}">
      <dsp:nvSpPr>
        <dsp:cNvPr id="0" name=""/>
        <dsp:cNvSpPr/>
      </dsp:nvSpPr>
      <dsp:spPr>
        <a:xfrm>
          <a:off x="5200126" y="2392999"/>
          <a:ext cx="1122039" cy="561019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>
              <a:solidFill>
                <a:schemeClr val="tx1"/>
              </a:solidFill>
            </a:rPr>
            <a:t>Mevlid Kandili</a:t>
          </a:r>
        </a:p>
      </dsp:txBody>
      <dsp:txXfrm>
        <a:off x="5200126" y="2392999"/>
        <a:ext cx="1122039" cy="561019"/>
      </dsp:txXfrm>
    </dsp:sp>
    <dsp:sp modelId="{10844B2A-9C08-4514-A9F9-831C6576834F}">
      <dsp:nvSpPr>
        <dsp:cNvPr id="0" name=""/>
        <dsp:cNvSpPr/>
      </dsp:nvSpPr>
      <dsp:spPr>
        <a:xfrm>
          <a:off x="5200126" y="3189648"/>
          <a:ext cx="1122039" cy="561019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>
              <a:solidFill>
                <a:schemeClr val="tx1"/>
              </a:solidFill>
            </a:rPr>
            <a:t>Reğaib Kandili</a:t>
          </a:r>
        </a:p>
      </dsp:txBody>
      <dsp:txXfrm>
        <a:off x="5200126" y="3189648"/>
        <a:ext cx="1122039" cy="561019"/>
      </dsp:txXfrm>
    </dsp:sp>
    <dsp:sp modelId="{031BFEFE-3EF2-4B16-A6C3-4AF244024529}">
      <dsp:nvSpPr>
        <dsp:cNvPr id="0" name=""/>
        <dsp:cNvSpPr/>
      </dsp:nvSpPr>
      <dsp:spPr>
        <a:xfrm>
          <a:off x="5200126" y="3986296"/>
          <a:ext cx="1122039" cy="561019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>
              <a:solidFill>
                <a:schemeClr val="tx1"/>
              </a:solidFill>
            </a:rPr>
            <a:t>Miraç Kandili</a:t>
          </a:r>
        </a:p>
      </dsp:txBody>
      <dsp:txXfrm>
        <a:off x="5200126" y="3986296"/>
        <a:ext cx="1122039" cy="561019"/>
      </dsp:txXfrm>
    </dsp:sp>
    <dsp:sp modelId="{464B2115-56D7-4E15-B04A-BFDF74194421}">
      <dsp:nvSpPr>
        <dsp:cNvPr id="0" name=""/>
        <dsp:cNvSpPr/>
      </dsp:nvSpPr>
      <dsp:spPr>
        <a:xfrm>
          <a:off x="5200126" y="4782944"/>
          <a:ext cx="1122039" cy="561019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>
              <a:solidFill>
                <a:schemeClr val="tx1"/>
              </a:solidFill>
            </a:rPr>
            <a:t>Berat Kandili</a:t>
          </a:r>
        </a:p>
      </dsp:txBody>
      <dsp:txXfrm>
        <a:off x="5200126" y="4782944"/>
        <a:ext cx="1122039" cy="561019"/>
      </dsp:txXfrm>
    </dsp:sp>
    <dsp:sp modelId="{972C3C27-14FE-45F9-B0B2-BF49EE7EDF44}">
      <dsp:nvSpPr>
        <dsp:cNvPr id="0" name=""/>
        <dsp:cNvSpPr/>
      </dsp:nvSpPr>
      <dsp:spPr>
        <a:xfrm>
          <a:off x="5200126" y="5579592"/>
          <a:ext cx="1122039" cy="561019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>
              <a:solidFill>
                <a:schemeClr val="tx1"/>
              </a:solidFill>
            </a:rPr>
            <a:t>Kadir Gecesi</a:t>
          </a:r>
        </a:p>
      </dsp:txBody>
      <dsp:txXfrm>
        <a:off x="5200126" y="5579592"/>
        <a:ext cx="1122039" cy="561019"/>
      </dsp:txXfrm>
    </dsp:sp>
    <dsp:sp modelId="{F51380C5-2BD2-4477-95C6-5D8A3EEB5FF2}">
      <dsp:nvSpPr>
        <dsp:cNvPr id="0" name=""/>
        <dsp:cNvSpPr/>
      </dsp:nvSpPr>
      <dsp:spPr>
        <a:xfrm>
          <a:off x="6432165" y="767007"/>
          <a:ext cx="1879573" cy="591112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/>
            <a:t>Kıymetli  Mekanlar</a:t>
          </a:r>
        </a:p>
      </dsp:txBody>
      <dsp:txXfrm>
        <a:off x="6432165" y="767007"/>
        <a:ext cx="1879573" cy="591112"/>
      </dsp:txXfrm>
    </dsp:sp>
    <dsp:sp modelId="{A6E68FFA-4BE5-49AB-BE8D-1EC1925B0335}">
      <dsp:nvSpPr>
        <dsp:cNvPr id="0" name=""/>
        <dsp:cNvSpPr/>
      </dsp:nvSpPr>
      <dsp:spPr>
        <a:xfrm>
          <a:off x="7192465" y="1822807"/>
          <a:ext cx="1122039" cy="561019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>
              <a:solidFill>
                <a:schemeClr val="tx1"/>
              </a:solidFill>
            </a:rPr>
            <a:t>Kabe Harem-i Şerif</a:t>
          </a:r>
        </a:p>
      </dsp:txBody>
      <dsp:txXfrm>
        <a:off x="7192465" y="1822807"/>
        <a:ext cx="1122039" cy="561019"/>
      </dsp:txXfrm>
    </dsp:sp>
    <dsp:sp modelId="{7DD8210F-9694-4161-AC96-146B90E3A65A}">
      <dsp:nvSpPr>
        <dsp:cNvPr id="0" name=""/>
        <dsp:cNvSpPr/>
      </dsp:nvSpPr>
      <dsp:spPr>
        <a:xfrm>
          <a:off x="7181929" y="2597300"/>
          <a:ext cx="1122039" cy="561019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>
              <a:solidFill>
                <a:schemeClr val="tx1"/>
              </a:solidFill>
            </a:rPr>
            <a:t>Mescidi Nebevi</a:t>
          </a:r>
        </a:p>
      </dsp:txBody>
      <dsp:txXfrm>
        <a:off x="7181929" y="2597300"/>
        <a:ext cx="1122039" cy="561019"/>
      </dsp:txXfrm>
    </dsp:sp>
    <dsp:sp modelId="{590124EC-BD42-4491-9B03-32E3ED8C1213}">
      <dsp:nvSpPr>
        <dsp:cNvPr id="0" name=""/>
        <dsp:cNvSpPr/>
      </dsp:nvSpPr>
      <dsp:spPr>
        <a:xfrm>
          <a:off x="7181929" y="3393949"/>
          <a:ext cx="1122039" cy="561019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>
              <a:solidFill>
                <a:schemeClr val="tx1"/>
              </a:solidFill>
            </a:rPr>
            <a:t>Mescidi Aksa</a:t>
          </a:r>
        </a:p>
      </dsp:txBody>
      <dsp:txXfrm>
        <a:off x="7181929" y="3393949"/>
        <a:ext cx="1122039" cy="561019"/>
      </dsp:txXfrm>
    </dsp:sp>
    <dsp:sp modelId="{375EE166-711E-4069-BA44-93238DB8DF22}">
      <dsp:nvSpPr>
        <dsp:cNvPr id="0" name=""/>
        <dsp:cNvSpPr/>
      </dsp:nvSpPr>
      <dsp:spPr>
        <a:xfrm>
          <a:off x="7181929" y="4190597"/>
          <a:ext cx="1122039" cy="561019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>
              <a:solidFill>
                <a:schemeClr val="tx1"/>
              </a:solidFill>
            </a:rPr>
            <a:t>Camiler</a:t>
          </a:r>
        </a:p>
      </dsp:txBody>
      <dsp:txXfrm>
        <a:off x="7181929" y="4190597"/>
        <a:ext cx="1122039" cy="561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6629A-BF66-4CC0-85B0-8201748DBFC9}" type="datetimeFigureOut">
              <a:rPr lang="tr-TR" smtClean="0"/>
              <a:pPr/>
              <a:t>07.05.2013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1E19F0-3578-4D84-9096-7F3351E4E0A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0F3FB-5F84-482C-A0AD-95272B32D8FE}" type="slidenum">
              <a:rPr lang="tr-TR" smtClean="0"/>
              <a:pPr/>
              <a:t>28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0F3FB-5F84-482C-A0AD-95272B32D8FE}" type="slidenum">
              <a:rPr lang="tr-TR" smtClean="0"/>
              <a:pPr/>
              <a:t>39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0F3FB-5F84-482C-A0AD-95272B32D8FE}" type="slidenum">
              <a:rPr lang="tr-TR" smtClean="0"/>
              <a:pPr/>
              <a:t>41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EF7A-E7BD-45EE-BD40-8C27DCD99F76}" type="datetimeFigureOut">
              <a:rPr lang="tr-TR" smtClean="0"/>
              <a:pPr/>
              <a:t>07.05.2013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FC84-8B49-4B16-B1E6-439468419E4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EF7A-E7BD-45EE-BD40-8C27DCD99F76}" type="datetimeFigureOut">
              <a:rPr lang="tr-TR" smtClean="0"/>
              <a:pPr/>
              <a:t>07.05.2013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FC84-8B49-4B16-B1E6-439468419E4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EF7A-E7BD-45EE-BD40-8C27DCD99F76}" type="datetimeFigureOut">
              <a:rPr lang="tr-TR" smtClean="0"/>
              <a:pPr/>
              <a:t>07.05.2013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FC84-8B49-4B16-B1E6-439468419E4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EF7A-E7BD-45EE-BD40-8C27DCD99F76}" type="datetimeFigureOut">
              <a:rPr lang="tr-TR" smtClean="0"/>
              <a:pPr/>
              <a:t>07.05.2013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FC84-8B49-4B16-B1E6-439468419E4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EF7A-E7BD-45EE-BD40-8C27DCD99F76}" type="datetimeFigureOut">
              <a:rPr lang="tr-TR" smtClean="0"/>
              <a:pPr/>
              <a:t>07.05.2013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FC84-8B49-4B16-B1E6-439468419E4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EF7A-E7BD-45EE-BD40-8C27DCD99F76}" type="datetimeFigureOut">
              <a:rPr lang="tr-TR" smtClean="0"/>
              <a:pPr/>
              <a:t>07.05.2013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FC84-8B49-4B16-B1E6-439468419E4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EF7A-E7BD-45EE-BD40-8C27DCD99F76}" type="datetimeFigureOut">
              <a:rPr lang="tr-TR" smtClean="0"/>
              <a:pPr/>
              <a:t>07.05.2013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FC84-8B49-4B16-B1E6-439468419E4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EF7A-E7BD-45EE-BD40-8C27DCD99F76}" type="datetimeFigureOut">
              <a:rPr lang="tr-TR" smtClean="0"/>
              <a:pPr/>
              <a:t>07.05.2013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FC84-8B49-4B16-B1E6-439468419E4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EF7A-E7BD-45EE-BD40-8C27DCD99F76}" type="datetimeFigureOut">
              <a:rPr lang="tr-TR" smtClean="0"/>
              <a:pPr/>
              <a:t>07.05.2013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FC84-8B49-4B16-B1E6-439468419E4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EF7A-E7BD-45EE-BD40-8C27DCD99F76}" type="datetimeFigureOut">
              <a:rPr lang="tr-TR" smtClean="0"/>
              <a:pPr/>
              <a:t>07.05.2013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FC84-8B49-4B16-B1E6-439468419E4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EF7A-E7BD-45EE-BD40-8C27DCD99F76}" type="datetimeFigureOut">
              <a:rPr lang="tr-TR" smtClean="0"/>
              <a:pPr/>
              <a:t>07.05.2013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FC84-8B49-4B16-B1E6-439468419E4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2EF7A-E7BD-45EE-BD40-8C27DCD99F76}" type="datetimeFigureOut">
              <a:rPr lang="tr-TR" smtClean="0"/>
              <a:pPr/>
              <a:t>07.05.2013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5FC84-8B49-4B16-B1E6-439468419E4E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facebook.com/" TargetMode="External"/><Relationship Id="rId4" Type="http://schemas.openxmlformats.org/officeDocument/2006/relationships/hyperlink" Target="mailto:idrisyavuzyigit@hotmail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islam_wallpaper06.jpg"/>
          <p:cNvPicPr>
            <a:picLocks noChangeAspect="1"/>
          </p:cNvPicPr>
          <p:nvPr/>
        </p:nvPicPr>
        <p:blipFill>
          <a:blip r:embed="rId2" cstate="print"/>
          <a:srcRect l="3906" r="75073"/>
          <a:stretch>
            <a:fillRect/>
          </a:stretch>
        </p:blipFill>
        <p:spPr>
          <a:xfrm>
            <a:off x="-35" y="0"/>
            <a:ext cx="1702606" cy="6858000"/>
          </a:xfrm>
          <a:prstGeom prst="rect">
            <a:avLst/>
          </a:prstGeom>
        </p:spPr>
      </p:pic>
      <p:sp>
        <p:nvSpPr>
          <p:cNvPr id="5" name="4 Dikdörtgen"/>
          <p:cNvSpPr/>
          <p:nvPr/>
        </p:nvSpPr>
        <p:spPr>
          <a:xfrm>
            <a:off x="1702571" y="0"/>
            <a:ext cx="8203429" cy="5643578"/>
          </a:xfrm>
          <a:prstGeom prst="rect">
            <a:avLst/>
          </a:prstGeom>
          <a:solidFill>
            <a:schemeClr val="accent6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Üç </a:t>
            </a:r>
            <a:r>
              <a:rPr lang="tr-TR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Ayların Manevi </a:t>
            </a:r>
            <a:r>
              <a:rPr lang="tr-TR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İkliminde Yoğrulmak</a:t>
            </a:r>
            <a:endParaRPr lang="tr-TR" sz="6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7 Resim" descr="630RESM.jpg"/>
          <p:cNvPicPr>
            <a:picLocks noChangeAspect="1"/>
          </p:cNvPicPr>
          <p:nvPr/>
        </p:nvPicPr>
        <p:blipFill>
          <a:blip r:embed="rId3" cstate="print"/>
          <a:srcRect t="69286" b="9179"/>
          <a:stretch>
            <a:fillRect/>
          </a:stretch>
        </p:blipFill>
        <p:spPr>
          <a:xfrm>
            <a:off x="1702571" y="5643578"/>
            <a:ext cx="8203429" cy="1214422"/>
          </a:xfrm>
          <a:prstGeom prst="rect">
            <a:avLst/>
          </a:prstGeom>
        </p:spPr>
      </p:pic>
      <p:sp>
        <p:nvSpPr>
          <p:cNvPr id="11" name="8 Dikdörtgen"/>
          <p:cNvSpPr>
            <a:spLocks noChangeArrowheads="1"/>
          </p:cNvSpPr>
          <p:nvPr/>
        </p:nvSpPr>
        <p:spPr bwMode="auto">
          <a:xfrm>
            <a:off x="2390352" y="4293096"/>
            <a:ext cx="659509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sz="4000" b="1" dirty="0" smtClean="0">
                <a:solidFill>
                  <a:srgbClr val="FF0000"/>
                </a:solidFill>
                <a:latin typeface="Vivaldi" pitchFamily="66" charset="0"/>
                <a:cs typeface="Times New Roman" pitchFamily="18" charset="0"/>
              </a:rPr>
              <a:t>İ</a:t>
            </a:r>
            <a:r>
              <a:rPr lang="tr-T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dris YAVUZYİĞİT</a:t>
            </a:r>
          </a:p>
          <a:p>
            <a:pPr algn="ctr"/>
            <a:r>
              <a:rPr lang="tr-TR" sz="20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idrisyavuzyigit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@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hotmail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.com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facebook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.com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….VAAZ DOKUMANLARI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Datei:Diyanet İşleri Başkanlığı logo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02571" y="76170"/>
            <a:ext cx="1547823" cy="1424005"/>
          </a:xfrm>
          <a:prstGeom prst="ellipse">
            <a:avLst/>
          </a:prstGeom>
          <a:noFill/>
        </p:spPr>
      </p:pic>
      <p:pic>
        <p:nvPicPr>
          <p:cNvPr id="13" name="Picture 4" descr="D:\SUNULAR\SLAYT VE SUNULAR İÇİN RESİMLER\PNG RESİMLERİ\Turkey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80798" y="0"/>
            <a:ext cx="1625203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islam_wallpaper06.jpg"/>
          <p:cNvPicPr>
            <a:picLocks noChangeAspect="1"/>
          </p:cNvPicPr>
          <p:nvPr/>
        </p:nvPicPr>
        <p:blipFill>
          <a:blip r:embed="rId2" cstate="print"/>
          <a:srcRect l="3906" r="75073"/>
          <a:stretch>
            <a:fillRect/>
          </a:stretch>
        </p:blipFill>
        <p:spPr>
          <a:xfrm>
            <a:off x="-35" y="0"/>
            <a:ext cx="1625215" cy="6858000"/>
          </a:xfrm>
          <a:prstGeom prst="rect">
            <a:avLst/>
          </a:prstGeom>
        </p:spPr>
      </p:pic>
      <p:sp>
        <p:nvSpPr>
          <p:cNvPr id="5" name="4 Dikdörtgen"/>
          <p:cNvSpPr/>
          <p:nvPr/>
        </p:nvSpPr>
        <p:spPr>
          <a:xfrm>
            <a:off x="1703189" y="0"/>
            <a:ext cx="8008340" cy="6858000"/>
          </a:xfrm>
          <a:prstGeom prst="rect">
            <a:avLst/>
          </a:prstGeom>
          <a:solidFill>
            <a:schemeClr val="accent6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0" anchor="ctr"/>
          <a:lstStyle/>
          <a:p>
            <a:pPr algn="just"/>
            <a:endParaRPr lang="tr-TR" sz="2400" dirty="0" smtClean="0">
              <a:solidFill>
                <a:srgbClr val="002060"/>
              </a:solidFill>
            </a:endParaRPr>
          </a:p>
          <a:p>
            <a:pPr algn="ctr" rtl="1"/>
            <a:r>
              <a:rPr lang="ar-SA" sz="3200" dirty="0" smtClean="0">
                <a:latin typeface="HASENAT4" pitchFamily="2" charset="-78"/>
                <a:cs typeface="HASENAT4" pitchFamily="2" charset="-78"/>
              </a:rPr>
              <a:t> </a:t>
            </a:r>
            <a:r>
              <a:rPr lang="ar-SA" sz="3600" dirty="0" smtClean="0">
                <a:solidFill>
                  <a:srgbClr val="002060"/>
                </a:solidFill>
                <a:latin typeface="HASENAT4" pitchFamily="2" charset="-78"/>
                <a:cs typeface="HASENAT4" pitchFamily="2" charset="-78"/>
              </a:rPr>
              <a:t>« إِنَّ الزَّمَانَ قَدِ اسْتَدَارَ كَهَيْئَتِهِ يَوْمَ خَلَقَ اللَّهُ السَّمَوَاتِ وَالأَرْضَ ، السَّنَةُ اثْنَا عَشَرَ شَهْرًا مِنْهَا ، أَرْبَعَةٌ حُرُمٌ ، ثَلاَثٌ مُتَوَالِيَاتٌ ، ذُو الْقَعْدَةِ وَذُو الْحِجَّةِ وَالْمُحَرَّمُ وَرَجَبُ مُضَرَ الَّذِى بَيْنَ جُمَادَى وَشَعْبَانَ »</a:t>
            </a:r>
            <a:endParaRPr lang="tr-TR" sz="3200" dirty="0" smtClean="0">
              <a:solidFill>
                <a:srgbClr val="002060"/>
              </a:solidFill>
              <a:latin typeface="HASENAT4" pitchFamily="2" charset="-78"/>
              <a:cs typeface="HASENAT4" pitchFamily="2" charset="-78"/>
            </a:endParaRPr>
          </a:p>
          <a:p>
            <a:endParaRPr lang="tr-TR" sz="1600" dirty="0" smtClean="0">
              <a:solidFill>
                <a:srgbClr val="002060"/>
              </a:solidFill>
            </a:endParaRPr>
          </a:p>
          <a:p>
            <a:pPr algn="just"/>
            <a:r>
              <a:rPr lang="tr-TR" sz="2400" dirty="0" smtClean="0">
                <a:solidFill>
                  <a:srgbClr val="002060"/>
                </a:solidFill>
              </a:rPr>
              <a:t>	"Muhakkak ki zaman Allah'ın yarattığı günkü şekliyle akıp gitmektedir. </a:t>
            </a:r>
            <a:r>
              <a:rPr lang="tr-TR" sz="2400" dirty="0" smtClean="0">
                <a:solidFill>
                  <a:srgbClr val="0070C0"/>
                </a:solidFill>
              </a:rPr>
              <a:t>Sene </a:t>
            </a:r>
            <a:r>
              <a:rPr lang="tr-TR" sz="2400" dirty="0" err="1" smtClean="0">
                <a:solidFill>
                  <a:srgbClr val="0070C0"/>
                </a:solidFill>
              </a:rPr>
              <a:t>oniki</a:t>
            </a:r>
            <a:r>
              <a:rPr lang="tr-TR" sz="2400" dirty="0" smtClean="0">
                <a:solidFill>
                  <a:srgbClr val="0070C0"/>
                </a:solidFill>
              </a:rPr>
              <a:t> aydır. </a:t>
            </a:r>
            <a:r>
              <a:rPr lang="tr-TR" sz="2400" dirty="0" smtClean="0">
                <a:solidFill>
                  <a:srgbClr val="FF0000"/>
                </a:solidFill>
              </a:rPr>
              <a:t>Onlardan </a:t>
            </a:r>
            <a:r>
              <a:rPr lang="tr-TR" sz="2400" u="sng" dirty="0" smtClean="0">
                <a:solidFill>
                  <a:srgbClr val="FF0000"/>
                </a:solidFill>
              </a:rPr>
              <a:t>dördü haram aylarıdır. </a:t>
            </a:r>
            <a:r>
              <a:rPr lang="tr-TR" sz="2400" u="sng" dirty="0" smtClean="0">
                <a:solidFill>
                  <a:srgbClr val="002060"/>
                </a:solidFill>
              </a:rPr>
              <a:t>Bunlardan üçü </a:t>
            </a:r>
            <a:r>
              <a:rPr lang="tr-TR" sz="2400" u="sng" dirty="0" err="1" smtClean="0">
                <a:solidFill>
                  <a:srgbClr val="002060"/>
                </a:solidFill>
              </a:rPr>
              <a:t>peşpeşedir</a:t>
            </a:r>
            <a:r>
              <a:rPr lang="tr-TR" sz="2400" u="sng" dirty="0" smtClean="0">
                <a:solidFill>
                  <a:srgbClr val="002060"/>
                </a:solidFill>
              </a:rPr>
              <a:t>. </a:t>
            </a:r>
            <a:r>
              <a:rPr lang="tr-TR" sz="2400" u="sng" dirty="0" smtClean="0">
                <a:solidFill>
                  <a:srgbClr val="FF0000"/>
                </a:solidFill>
              </a:rPr>
              <a:t>Zilkade, Zilhicce, Muharrem</a:t>
            </a:r>
            <a:r>
              <a:rPr lang="tr-TR" sz="2400" u="sng" dirty="0" smtClean="0">
                <a:solidFill>
                  <a:srgbClr val="002060"/>
                </a:solidFill>
              </a:rPr>
              <a:t>,</a:t>
            </a:r>
            <a:r>
              <a:rPr lang="tr-TR" sz="2400" dirty="0" smtClean="0">
                <a:solidFill>
                  <a:srgbClr val="002060"/>
                </a:solidFill>
              </a:rPr>
              <a:t> bir de </a:t>
            </a:r>
            <a:r>
              <a:rPr lang="tr-TR" sz="2400" b="1" u="sng" dirty="0" err="1" smtClean="0">
                <a:solidFill>
                  <a:srgbClr val="002060"/>
                </a:solidFill>
              </a:rPr>
              <a:t>Cemaziyel</a:t>
            </a:r>
            <a:r>
              <a:rPr lang="tr-TR" sz="2400" b="1" u="sng" dirty="0" smtClean="0">
                <a:solidFill>
                  <a:srgbClr val="002060"/>
                </a:solidFill>
              </a:rPr>
              <a:t>-</a:t>
            </a:r>
            <a:r>
              <a:rPr lang="tr-TR" sz="2400" b="1" u="sng" dirty="0" err="1" smtClean="0">
                <a:solidFill>
                  <a:srgbClr val="002060"/>
                </a:solidFill>
              </a:rPr>
              <a:t>âhir</a:t>
            </a:r>
            <a:r>
              <a:rPr lang="tr-TR" sz="2400" b="1" u="sng" dirty="0" smtClean="0">
                <a:solidFill>
                  <a:srgbClr val="002060"/>
                </a:solidFill>
              </a:rPr>
              <a:t> ile Şaban ayları </a:t>
            </a:r>
            <a:r>
              <a:rPr lang="tr-TR" sz="2400" b="1" u="sng" dirty="0" err="1" smtClean="0">
                <a:solidFill>
                  <a:srgbClr val="002060"/>
                </a:solidFill>
              </a:rPr>
              <a:t>arasıda</a:t>
            </a:r>
            <a:r>
              <a:rPr lang="tr-TR" sz="2400" b="1" u="sng" dirty="0" smtClean="0">
                <a:solidFill>
                  <a:srgbClr val="002060"/>
                </a:solidFill>
              </a:rPr>
              <a:t> olan ve </a:t>
            </a:r>
            <a:r>
              <a:rPr lang="tr-TR" sz="2400" b="1" u="sng" dirty="0" err="1" smtClean="0">
                <a:solidFill>
                  <a:srgbClr val="002060"/>
                </a:solidFill>
              </a:rPr>
              <a:t>Mudar</a:t>
            </a:r>
            <a:r>
              <a:rPr lang="tr-TR" sz="2400" b="1" u="sng" dirty="0" smtClean="0">
                <a:solidFill>
                  <a:srgbClr val="002060"/>
                </a:solidFill>
              </a:rPr>
              <a:t> Kabilesi'nin ayı </a:t>
            </a:r>
            <a:r>
              <a:rPr lang="tr-TR" sz="2400" b="1" u="sng" dirty="0" smtClean="0">
                <a:solidFill>
                  <a:srgbClr val="FF0000"/>
                </a:solidFill>
              </a:rPr>
              <a:t>Recep</a:t>
            </a:r>
            <a:r>
              <a:rPr lang="tr-TR" sz="2400" b="1" u="sng" dirty="0" smtClean="0">
                <a:solidFill>
                  <a:srgbClr val="002060"/>
                </a:solidFill>
              </a:rPr>
              <a:t>'tir</a:t>
            </a:r>
            <a:r>
              <a:rPr lang="tr-TR" sz="2400" dirty="0" smtClean="0">
                <a:solidFill>
                  <a:srgbClr val="002060"/>
                </a:solidFill>
              </a:rPr>
              <a:t>." (</a:t>
            </a:r>
            <a:r>
              <a:rPr lang="tr-TR" sz="2400" dirty="0" err="1" smtClean="0">
                <a:solidFill>
                  <a:srgbClr val="002060"/>
                </a:solidFill>
              </a:rPr>
              <a:t>Buharî</a:t>
            </a:r>
            <a:r>
              <a:rPr lang="tr-TR" sz="2400" dirty="0" smtClean="0">
                <a:solidFill>
                  <a:srgbClr val="002060"/>
                </a:solidFill>
              </a:rPr>
              <a:t>, Tefsir, </a:t>
            </a:r>
            <a:r>
              <a:rPr lang="tr-TR" sz="2400" dirty="0" err="1" smtClean="0">
                <a:solidFill>
                  <a:srgbClr val="002060"/>
                </a:solidFill>
              </a:rPr>
              <a:t>Sûre</a:t>
            </a:r>
            <a:r>
              <a:rPr lang="tr-TR" sz="2400" dirty="0" smtClean="0">
                <a:solidFill>
                  <a:srgbClr val="002060"/>
                </a:solidFill>
              </a:rPr>
              <a:t>, 8-9)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islam_wallpaper06.jpg"/>
          <p:cNvPicPr>
            <a:picLocks noChangeAspect="1"/>
          </p:cNvPicPr>
          <p:nvPr/>
        </p:nvPicPr>
        <p:blipFill>
          <a:blip r:embed="rId2" cstate="print"/>
          <a:srcRect l="3906" r="75073"/>
          <a:stretch>
            <a:fillRect/>
          </a:stretch>
        </p:blipFill>
        <p:spPr>
          <a:xfrm>
            <a:off x="-35" y="0"/>
            <a:ext cx="1702606" cy="6858000"/>
          </a:xfrm>
          <a:prstGeom prst="rect">
            <a:avLst/>
          </a:prstGeom>
        </p:spPr>
      </p:pic>
      <p:sp>
        <p:nvSpPr>
          <p:cNvPr id="5" name="4 Dikdörtgen"/>
          <p:cNvSpPr/>
          <p:nvPr/>
        </p:nvSpPr>
        <p:spPr>
          <a:xfrm>
            <a:off x="1702571" y="0"/>
            <a:ext cx="7852940" cy="6858000"/>
          </a:xfrm>
          <a:prstGeom prst="rect">
            <a:avLst/>
          </a:prstGeom>
          <a:solidFill>
            <a:schemeClr val="accent6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0" anchor="ctr"/>
          <a:lstStyle/>
          <a:p>
            <a:pPr algn="ctr"/>
            <a:r>
              <a:rPr lang="tr-TR" sz="2400" b="1" u="sng" dirty="0" smtClean="0">
                <a:solidFill>
                  <a:srgbClr val="002060"/>
                </a:solidFill>
              </a:rPr>
              <a:t>1.A. REĞAİB KANDİLİ</a:t>
            </a:r>
          </a:p>
          <a:p>
            <a:pPr algn="ctr"/>
            <a:endParaRPr lang="tr-TR" sz="2400" dirty="0" smtClean="0">
              <a:solidFill>
                <a:srgbClr val="002060"/>
              </a:solidFill>
            </a:endParaRPr>
          </a:p>
          <a:p>
            <a:pPr algn="just"/>
            <a:r>
              <a:rPr lang="tr-TR" sz="2400" b="1" dirty="0" smtClean="0">
                <a:solidFill>
                  <a:srgbClr val="002060"/>
                </a:solidFill>
              </a:rPr>
              <a:t>	</a:t>
            </a:r>
            <a:r>
              <a:rPr lang="tr-TR" sz="2400" b="1" u="sng" dirty="0" smtClean="0">
                <a:solidFill>
                  <a:srgbClr val="002060"/>
                </a:solidFill>
              </a:rPr>
              <a:t>Recep ayının ilk Cuma gecesi olan </a:t>
            </a:r>
            <a:r>
              <a:rPr lang="tr-TR" sz="2400" b="1" u="sng" dirty="0" err="1" smtClean="0">
                <a:solidFill>
                  <a:srgbClr val="002060"/>
                </a:solidFill>
              </a:rPr>
              <a:t>Reğaib</a:t>
            </a:r>
            <a:r>
              <a:rPr lang="tr-TR" sz="2400" b="1" u="sng" dirty="0" smtClean="0">
                <a:solidFill>
                  <a:srgbClr val="002060"/>
                </a:solidFill>
              </a:rPr>
              <a:t> kandili</a:t>
            </a:r>
            <a:r>
              <a:rPr lang="tr-TR" sz="2400" dirty="0" smtClean="0">
                <a:solidFill>
                  <a:srgbClr val="002060"/>
                </a:solidFill>
              </a:rPr>
              <a:t>, Yüce </a:t>
            </a:r>
            <a:r>
              <a:rPr lang="tr-TR" sz="2400" dirty="0" smtClean="0">
                <a:solidFill>
                  <a:srgbClr val="C00000"/>
                </a:solidFill>
              </a:rPr>
              <a:t>Allah'ın kullarına bol bol bağışta bulunduğu, az </a:t>
            </a:r>
            <a:r>
              <a:rPr lang="tr-TR" sz="2400" dirty="0" err="1" smtClean="0">
                <a:solidFill>
                  <a:srgbClr val="C00000"/>
                </a:solidFill>
              </a:rPr>
              <a:t>ibâdetlerine</a:t>
            </a:r>
            <a:r>
              <a:rPr lang="tr-TR" sz="2400" dirty="0" smtClean="0">
                <a:solidFill>
                  <a:srgbClr val="C00000"/>
                </a:solidFill>
              </a:rPr>
              <a:t> karşılık çok ecir verdiği bir rağbet gecesidir. </a:t>
            </a:r>
          </a:p>
          <a:p>
            <a:pPr algn="just"/>
            <a:r>
              <a:rPr lang="tr-TR" sz="2400" dirty="0" smtClean="0">
                <a:solidFill>
                  <a:srgbClr val="002060"/>
                </a:solidFill>
              </a:rPr>
              <a:t>	</a:t>
            </a:r>
          </a:p>
          <a:p>
            <a:pPr algn="just"/>
            <a:r>
              <a:rPr lang="tr-TR" sz="2400" dirty="0" err="1" smtClean="0">
                <a:solidFill>
                  <a:srgbClr val="002060"/>
                </a:solidFill>
              </a:rPr>
              <a:t>Reğaib</a:t>
            </a:r>
            <a:r>
              <a:rPr lang="tr-TR" sz="2400" dirty="0" smtClean="0">
                <a:solidFill>
                  <a:srgbClr val="002060"/>
                </a:solidFill>
              </a:rPr>
              <a:t> kandili; Recep ayındaki </a:t>
            </a:r>
            <a:r>
              <a:rPr lang="tr-TR" sz="2400" dirty="0" err="1" smtClean="0">
                <a:solidFill>
                  <a:srgbClr val="002060"/>
                </a:solidFill>
              </a:rPr>
              <a:t>Mi'rac</a:t>
            </a:r>
            <a:r>
              <a:rPr lang="tr-TR" sz="2400" dirty="0" smtClean="0">
                <a:solidFill>
                  <a:srgbClr val="002060"/>
                </a:solidFill>
              </a:rPr>
              <a:t>; Şaban ayındaki Berat kandillerini, Ramazan ayını, Ramazan ayı içerisindeki Kadir gecesini, Ramazan ve Kurban bayramlarını müjdeleyen mübarek bir gecedir. </a:t>
            </a:r>
            <a:endParaRPr lang="tr-TR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islam_wallpaper06.jpg"/>
          <p:cNvPicPr>
            <a:picLocks noChangeAspect="1"/>
          </p:cNvPicPr>
          <p:nvPr/>
        </p:nvPicPr>
        <p:blipFill>
          <a:blip r:embed="rId2" cstate="print"/>
          <a:srcRect l="3906" r="75073"/>
          <a:stretch>
            <a:fillRect/>
          </a:stretch>
        </p:blipFill>
        <p:spPr>
          <a:xfrm>
            <a:off x="-35" y="0"/>
            <a:ext cx="1779997" cy="6858000"/>
          </a:xfrm>
          <a:prstGeom prst="rect">
            <a:avLst/>
          </a:prstGeom>
        </p:spPr>
      </p:pic>
      <p:sp>
        <p:nvSpPr>
          <p:cNvPr id="5" name="4 Dikdörtgen"/>
          <p:cNvSpPr/>
          <p:nvPr/>
        </p:nvSpPr>
        <p:spPr>
          <a:xfrm>
            <a:off x="1779962" y="0"/>
            <a:ext cx="7931567" cy="6858000"/>
          </a:xfrm>
          <a:prstGeom prst="rect">
            <a:avLst/>
          </a:prstGeom>
          <a:solidFill>
            <a:schemeClr val="accent6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0" anchor="ctr"/>
          <a:lstStyle/>
          <a:p>
            <a:pPr algn="ctr"/>
            <a:r>
              <a:rPr lang="tr-TR" sz="2400" b="1" u="sng" dirty="0" smtClean="0">
                <a:solidFill>
                  <a:srgbClr val="002060"/>
                </a:solidFill>
              </a:rPr>
              <a:t>1.B. MİRAC GECESİ</a:t>
            </a:r>
          </a:p>
          <a:p>
            <a:pPr algn="ctr"/>
            <a:endParaRPr lang="tr-TR" sz="1400" dirty="0" smtClean="0">
              <a:solidFill>
                <a:srgbClr val="002060"/>
              </a:solidFill>
            </a:endParaRPr>
          </a:p>
          <a:p>
            <a:pPr algn="just"/>
            <a:r>
              <a:rPr lang="tr-TR" sz="2400" b="1" dirty="0" smtClean="0">
                <a:solidFill>
                  <a:srgbClr val="002060"/>
                </a:solidFill>
              </a:rPr>
              <a:t>	</a:t>
            </a:r>
            <a:r>
              <a:rPr lang="tr-TR" sz="2400" b="1" u="sng" dirty="0" err="1" smtClean="0">
                <a:solidFill>
                  <a:srgbClr val="002060"/>
                </a:solidFill>
              </a:rPr>
              <a:t>Receb</a:t>
            </a:r>
            <a:r>
              <a:rPr lang="tr-TR" sz="2400" b="1" u="sng" dirty="0" smtClean="0">
                <a:solidFill>
                  <a:srgbClr val="002060"/>
                </a:solidFill>
              </a:rPr>
              <a:t> ayının 27. gecesi Miraç gecesidir. </a:t>
            </a:r>
          </a:p>
          <a:p>
            <a:pPr algn="ctr"/>
            <a:r>
              <a:rPr lang="tr-TR" sz="2400" dirty="0" smtClean="0">
                <a:solidFill>
                  <a:srgbClr val="002060"/>
                </a:solidFill>
              </a:rPr>
              <a:t>Hicretten bir buçuk yıl kadar önce vuku bulmuştur.</a:t>
            </a:r>
          </a:p>
          <a:p>
            <a:pPr algn="ctr"/>
            <a:endParaRPr lang="tr-TR" sz="2400" dirty="0" smtClean="0">
              <a:solidFill>
                <a:srgbClr val="002060"/>
              </a:solidFill>
            </a:endParaRPr>
          </a:p>
          <a:p>
            <a:pPr algn="ctr"/>
            <a:r>
              <a:rPr lang="ar-SA" sz="3000" dirty="0" smtClean="0">
                <a:solidFill>
                  <a:srgbClr val="002060"/>
                </a:solidFill>
                <a:latin typeface="HASENAT4" pitchFamily="2" charset="-78"/>
                <a:cs typeface="HASENAT4" pitchFamily="2" charset="-78"/>
              </a:rPr>
              <a:t>سُبْحَانَ الَّذٖى اَسْرٰى بِعَبْدِهٖ لَيْلًا مِنَ الْمَسْجِدِ الْحَرَامِ اِلَى الْمَسْجِدِ الْاَقْصَا الَّذٖى بَارَكْنَا حَوْلَهُ لِنُرِيَهُ مِنْ اٰيَاتِنَا اِنَّهُ هُوَ السَّمٖيعُ الْبَصٖيرُ</a:t>
            </a:r>
            <a:endParaRPr lang="tr-TR" sz="3000" dirty="0" smtClean="0">
              <a:solidFill>
                <a:srgbClr val="002060"/>
              </a:solidFill>
              <a:latin typeface="HASENAT4" pitchFamily="2" charset="-78"/>
              <a:cs typeface="HASENAT4" pitchFamily="2" charset="-78"/>
            </a:endParaRPr>
          </a:p>
          <a:p>
            <a:endParaRPr lang="tr-TR" sz="1600" dirty="0" smtClean="0">
              <a:solidFill>
                <a:srgbClr val="002060"/>
              </a:solidFill>
            </a:endParaRPr>
          </a:p>
          <a:p>
            <a:pPr algn="just"/>
            <a:r>
              <a:rPr lang="tr-TR" sz="2400" dirty="0" smtClean="0">
                <a:solidFill>
                  <a:srgbClr val="002060"/>
                </a:solidFill>
              </a:rPr>
              <a:t>	“Kendisine </a:t>
            </a:r>
            <a:r>
              <a:rPr lang="tr-TR" sz="2400" dirty="0" err="1" smtClean="0">
                <a:solidFill>
                  <a:srgbClr val="002060"/>
                </a:solidFill>
              </a:rPr>
              <a:t>âyetlerimizden</a:t>
            </a:r>
            <a:r>
              <a:rPr lang="tr-TR" sz="2400" dirty="0" smtClean="0">
                <a:solidFill>
                  <a:srgbClr val="002060"/>
                </a:solidFill>
              </a:rPr>
              <a:t> bir kısmını gösterelim diye kulunu (Muhammed’i) </a:t>
            </a:r>
            <a:r>
              <a:rPr lang="tr-TR" sz="2400" dirty="0" smtClean="0">
                <a:solidFill>
                  <a:srgbClr val="C00000"/>
                </a:solidFill>
              </a:rPr>
              <a:t>bir gece </a:t>
            </a:r>
            <a:r>
              <a:rPr lang="tr-TR" sz="2400" dirty="0" err="1" smtClean="0">
                <a:solidFill>
                  <a:srgbClr val="C00000"/>
                </a:solidFill>
              </a:rPr>
              <a:t>Mescid</a:t>
            </a:r>
            <a:r>
              <a:rPr lang="tr-TR" sz="2400" dirty="0" smtClean="0">
                <a:solidFill>
                  <a:srgbClr val="C00000"/>
                </a:solidFill>
              </a:rPr>
              <a:t>-i Haram’dan çevresini bereketlendirdiğimiz </a:t>
            </a:r>
            <a:r>
              <a:rPr lang="tr-TR" sz="2400" dirty="0" err="1" smtClean="0">
                <a:solidFill>
                  <a:srgbClr val="C00000"/>
                </a:solidFill>
              </a:rPr>
              <a:t>Mescid</a:t>
            </a:r>
            <a:r>
              <a:rPr lang="tr-TR" sz="2400" dirty="0" smtClean="0">
                <a:solidFill>
                  <a:srgbClr val="C00000"/>
                </a:solidFill>
              </a:rPr>
              <a:t>-i </a:t>
            </a:r>
            <a:r>
              <a:rPr lang="tr-TR" sz="2400" dirty="0" err="1" smtClean="0">
                <a:solidFill>
                  <a:srgbClr val="C00000"/>
                </a:solidFill>
              </a:rPr>
              <a:t>Aksa’ya</a:t>
            </a:r>
            <a:r>
              <a:rPr lang="tr-TR" sz="2400" dirty="0" smtClean="0">
                <a:solidFill>
                  <a:srgbClr val="C00000"/>
                </a:solidFill>
              </a:rPr>
              <a:t> götüren Allah’ın şanı yücedir. </a:t>
            </a:r>
            <a:r>
              <a:rPr lang="tr-TR" sz="2400" dirty="0" smtClean="0">
                <a:solidFill>
                  <a:srgbClr val="002060"/>
                </a:solidFill>
              </a:rPr>
              <a:t>Hiç şüphesiz O, hakkıyla işitendir, hakkıyla görendir.” </a:t>
            </a:r>
            <a:r>
              <a:rPr lang="tr-TR" sz="1200" dirty="0" smtClean="0">
                <a:solidFill>
                  <a:srgbClr val="002060"/>
                </a:solidFill>
              </a:rPr>
              <a:t>(</a:t>
            </a:r>
            <a:r>
              <a:rPr lang="tr-TR" sz="1200" dirty="0" err="1" smtClean="0">
                <a:solidFill>
                  <a:srgbClr val="002060"/>
                </a:solidFill>
              </a:rPr>
              <a:t>isrâ</a:t>
            </a:r>
            <a:r>
              <a:rPr lang="tr-TR" sz="1200" dirty="0" smtClean="0">
                <a:solidFill>
                  <a:srgbClr val="002060"/>
                </a:solidFill>
              </a:rPr>
              <a:t> 1.) </a:t>
            </a:r>
            <a:endParaRPr lang="tr-TR" sz="24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islam_wallpaper06.jpg"/>
          <p:cNvPicPr>
            <a:picLocks noChangeAspect="1"/>
          </p:cNvPicPr>
          <p:nvPr/>
        </p:nvPicPr>
        <p:blipFill>
          <a:blip r:embed="rId2" cstate="print"/>
          <a:srcRect l="3906" r="75073"/>
          <a:stretch>
            <a:fillRect/>
          </a:stretch>
        </p:blipFill>
        <p:spPr>
          <a:xfrm>
            <a:off x="-35" y="0"/>
            <a:ext cx="1857388" cy="6858000"/>
          </a:xfrm>
          <a:prstGeom prst="rect">
            <a:avLst/>
          </a:prstGeom>
        </p:spPr>
      </p:pic>
      <p:sp>
        <p:nvSpPr>
          <p:cNvPr id="5" name="4 Dikdörtgen"/>
          <p:cNvSpPr/>
          <p:nvPr/>
        </p:nvSpPr>
        <p:spPr>
          <a:xfrm>
            <a:off x="1935362" y="0"/>
            <a:ext cx="7854175" cy="6858000"/>
          </a:xfrm>
          <a:prstGeom prst="rect">
            <a:avLst/>
          </a:prstGeom>
          <a:solidFill>
            <a:schemeClr val="accent6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0" anchor="ctr"/>
          <a:lstStyle/>
          <a:p>
            <a:pPr algn="ctr"/>
            <a:r>
              <a:rPr lang="tr-TR" sz="2400" b="1" u="sng" dirty="0" err="1" smtClean="0">
                <a:solidFill>
                  <a:srgbClr val="002060"/>
                </a:solidFill>
              </a:rPr>
              <a:t>Mirac’ın</a:t>
            </a:r>
            <a:r>
              <a:rPr lang="tr-TR" sz="2400" b="1" u="sng" dirty="0" smtClean="0">
                <a:solidFill>
                  <a:srgbClr val="002060"/>
                </a:solidFill>
              </a:rPr>
              <a:t> Sonuçları</a:t>
            </a:r>
          </a:p>
          <a:p>
            <a:pPr algn="ctr"/>
            <a:endParaRPr lang="tr-TR" sz="24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tr-TR" sz="2800" b="1" dirty="0" smtClean="0">
                <a:solidFill>
                  <a:srgbClr val="002060"/>
                </a:solidFill>
              </a:rPr>
              <a:t>Beş Vakit Namaz Bu Gece Farz Kılındı </a:t>
            </a:r>
            <a:endParaRPr lang="tr-TR" sz="28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tr-TR" sz="2800" b="1" dirty="0" smtClean="0">
                <a:solidFill>
                  <a:srgbClr val="C00000"/>
                </a:solidFill>
              </a:rPr>
              <a:t>Bakara Suresinin Son 2 Ayeti Nazil Oldu </a:t>
            </a:r>
            <a:endParaRPr lang="tr-TR" sz="2800" dirty="0" smtClean="0">
              <a:solidFill>
                <a:srgbClr val="C00000"/>
              </a:solidFill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tr-TR" sz="2800" b="1" dirty="0" smtClean="0">
                <a:solidFill>
                  <a:srgbClr val="00B050"/>
                </a:solidFill>
              </a:rPr>
              <a:t>Şirk Koşmayanların Affedileceği Müjdesi </a:t>
            </a:r>
            <a:endParaRPr lang="tr-TR" sz="2800" dirty="0" smtClean="0">
              <a:solidFill>
                <a:srgbClr val="00B050"/>
              </a:solidFill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tr-TR" sz="2800" b="1" dirty="0" err="1" smtClean="0">
                <a:solidFill>
                  <a:srgbClr val="0070C0"/>
                </a:solidFill>
              </a:rPr>
              <a:t>İsra</a:t>
            </a:r>
            <a:r>
              <a:rPr lang="tr-TR" sz="2800" b="1" dirty="0" smtClean="0">
                <a:solidFill>
                  <a:srgbClr val="0070C0"/>
                </a:solidFill>
              </a:rPr>
              <a:t> Suresi Ve İçerdiği Ahlaki Prensipler </a:t>
            </a:r>
            <a:endParaRPr lang="tr-TR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islam_wallpaper06.jpg"/>
          <p:cNvPicPr>
            <a:picLocks noChangeAspect="1"/>
          </p:cNvPicPr>
          <p:nvPr/>
        </p:nvPicPr>
        <p:blipFill>
          <a:blip r:embed="rId2" cstate="print"/>
          <a:srcRect l="3906" r="75073"/>
          <a:stretch>
            <a:fillRect/>
          </a:stretch>
        </p:blipFill>
        <p:spPr>
          <a:xfrm>
            <a:off x="-35" y="0"/>
            <a:ext cx="1934779" cy="6858000"/>
          </a:xfrm>
          <a:prstGeom prst="rect">
            <a:avLst/>
          </a:prstGeom>
        </p:spPr>
      </p:pic>
      <p:sp>
        <p:nvSpPr>
          <p:cNvPr id="5" name="4 Dikdörtgen"/>
          <p:cNvSpPr/>
          <p:nvPr/>
        </p:nvSpPr>
        <p:spPr>
          <a:xfrm>
            <a:off x="1934745" y="0"/>
            <a:ext cx="7776784" cy="6858000"/>
          </a:xfrm>
          <a:prstGeom prst="rect">
            <a:avLst/>
          </a:prstGeom>
          <a:solidFill>
            <a:schemeClr val="accent6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0" anchor="ctr"/>
          <a:lstStyle/>
          <a:p>
            <a:pPr lvl="0" algn="ctr"/>
            <a:r>
              <a:rPr lang="tr-TR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ŞABAN AYI  ve BERAT GECESİ </a:t>
            </a:r>
          </a:p>
          <a:p>
            <a:pPr lvl="0" algn="ctr"/>
            <a:endParaRPr lang="tr-TR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Üç ayların ikincisi olan </a:t>
            </a:r>
            <a:r>
              <a:rPr lang="tr-TR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Şâban</a:t>
            </a:r>
            <a:r>
              <a:rPr lang="tr-TR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ayı ve onun içerisinde bulunan Berat gecesi Müslümanlarca kutsal sayılmış, </a:t>
            </a:r>
          </a:p>
          <a:p>
            <a:pPr algn="just"/>
            <a:endParaRPr lang="tr-TR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Bazı rivayetlerden, Hz. Peygamber'in </a:t>
            </a:r>
            <a:r>
              <a:rPr lang="tr-TR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Şâban</a:t>
            </a:r>
            <a:r>
              <a:rPr lang="tr-TR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ayına ve özellikle bu ayın on beşinci gecesine ayrı bir önem vererek onu </a:t>
            </a:r>
            <a:r>
              <a:rPr lang="tr-TR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ihyâ</a:t>
            </a:r>
            <a:r>
              <a:rPr lang="tr-TR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ettiğini (</a:t>
            </a:r>
            <a:r>
              <a:rPr lang="tr-TR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Tirmizî</a:t>
            </a:r>
            <a:r>
              <a:rPr lang="tr-TR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Savm</a:t>
            </a:r>
            <a:r>
              <a:rPr lang="tr-TR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39) göz önüne alan alimler, bu geceyi ibadetle geçirmenin sevaba vesile olacağını söylemişlerdir. </a:t>
            </a:r>
          </a:p>
          <a:p>
            <a:pPr algn="just"/>
            <a:r>
              <a:rPr lang="tr-TR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tr-TR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Hz. Peygamber (s.a.s) Şaban ayında çok oruç tutardı. </a:t>
            </a:r>
            <a:r>
              <a:rPr lang="tr-TR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Hz. </a:t>
            </a:r>
            <a:r>
              <a:rPr lang="tr-TR" sz="20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Aişe</a:t>
            </a:r>
            <a:r>
              <a:rPr lang="tr-TR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Rasûlüllah</a:t>
            </a:r>
            <a:r>
              <a:rPr lang="tr-TR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(s.a.s)'</a:t>
            </a:r>
            <a:r>
              <a:rPr lang="tr-TR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ın</a:t>
            </a:r>
            <a:r>
              <a:rPr lang="tr-TR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bu aydaki orucu hakkında şöyle der: </a:t>
            </a:r>
            <a:r>
              <a:rPr lang="tr-TR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tr-TR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Şaban ayındaki kadar çok oruçlu olduğu bir ay görmedim</a:t>
            </a:r>
            <a:r>
              <a:rPr lang="tr-TR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tr-TR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Tecrid</a:t>
            </a:r>
            <a:r>
              <a:rPr lang="tr-TR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-i Sarih, VI, 295). </a:t>
            </a:r>
            <a:endParaRPr lang="tr-TR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islam_wallpaper06.jpg"/>
          <p:cNvPicPr>
            <a:picLocks noChangeAspect="1"/>
          </p:cNvPicPr>
          <p:nvPr/>
        </p:nvPicPr>
        <p:blipFill>
          <a:blip r:embed="rId2" cstate="print"/>
          <a:srcRect l="3906" r="75073"/>
          <a:stretch>
            <a:fillRect/>
          </a:stretch>
        </p:blipFill>
        <p:spPr>
          <a:xfrm>
            <a:off x="-35" y="0"/>
            <a:ext cx="1857388" cy="6858000"/>
          </a:xfrm>
          <a:prstGeom prst="rect">
            <a:avLst/>
          </a:prstGeom>
        </p:spPr>
      </p:pic>
      <p:sp>
        <p:nvSpPr>
          <p:cNvPr id="5" name="4 Dikdörtgen"/>
          <p:cNvSpPr/>
          <p:nvPr/>
        </p:nvSpPr>
        <p:spPr>
          <a:xfrm>
            <a:off x="1857353" y="0"/>
            <a:ext cx="8048647" cy="6858000"/>
          </a:xfrm>
          <a:prstGeom prst="rect">
            <a:avLst/>
          </a:prstGeom>
          <a:solidFill>
            <a:schemeClr val="accent6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0" anchor="ctr"/>
          <a:lstStyle/>
          <a:p>
            <a:pPr algn="ctr" rtl="1"/>
            <a:r>
              <a:rPr lang="ar-SA" sz="3200" dirty="0" smtClean="0">
                <a:solidFill>
                  <a:srgbClr val="002060"/>
                </a:solidFill>
                <a:latin typeface="HASENAT4" pitchFamily="2" charset="-78"/>
                <a:cs typeface="HASENAT4" pitchFamily="2" charset="-78"/>
              </a:rPr>
              <a:t>حَدَّثَنِى أُسَامَةُ بْنُ زَيْدٍ قَالَ قُلْتُ يَا رَسُولَ اللَّهِ لَمْ أَرَكَ تَصُومُ شَهْرًا مِنَ الشُّهُورِ مَا تَصُومُ مِنْ شَعْبَانَ . قَالَ « ذَلِكَ شَهْرٌ يَغْفُلُ النَّاسُ عَنْهُ بَيْنَ رَجَبٍ وَرَمَضَانَ وَهُوَ شَهْرٌ تُرْفَعُ فِيهِ الأَعْمَالُ إِلَى رَبِّ الْعَالَمِينَ فَأُحِبُّ أَنْ يُرْفَعَ عَمَلِى وَأَنَا صَائِمٌ</a:t>
            </a:r>
            <a:r>
              <a:rPr lang="tr-TR" sz="3200" dirty="0" smtClean="0">
                <a:solidFill>
                  <a:srgbClr val="002060"/>
                </a:solidFill>
                <a:latin typeface="HASENAT4" pitchFamily="2" charset="-78"/>
                <a:cs typeface="HASENAT4" pitchFamily="2" charset="-78"/>
              </a:rPr>
              <a:t>.</a:t>
            </a:r>
          </a:p>
          <a:p>
            <a:endParaRPr lang="tr-TR" sz="2000" dirty="0" smtClean="0">
              <a:solidFill>
                <a:srgbClr val="002060"/>
              </a:solidFill>
            </a:endParaRPr>
          </a:p>
          <a:p>
            <a:pPr algn="just"/>
            <a:r>
              <a:rPr lang="tr-TR" sz="2000" dirty="0" smtClean="0">
                <a:solidFill>
                  <a:srgbClr val="002060"/>
                </a:solidFill>
              </a:rPr>
              <a:t>	</a:t>
            </a:r>
            <a:r>
              <a:rPr lang="tr-TR" sz="2000" dirty="0" err="1" smtClean="0">
                <a:solidFill>
                  <a:srgbClr val="002060"/>
                </a:solidFill>
              </a:rPr>
              <a:t>Üsâme</a:t>
            </a:r>
            <a:r>
              <a:rPr lang="tr-TR" sz="2000" dirty="0" smtClean="0">
                <a:solidFill>
                  <a:srgbClr val="002060"/>
                </a:solidFill>
              </a:rPr>
              <a:t> b. </a:t>
            </a:r>
            <a:r>
              <a:rPr lang="tr-TR" sz="2000" dirty="0" err="1" smtClean="0">
                <a:solidFill>
                  <a:srgbClr val="002060"/>
                </a:solidFill>
              </a:rPr>
              <a:t>Zeyd</a:t>
            </a:r>
            <a:r>
              <a:rPr lang="tr-TR" sz="2000" dirty="0" smtClean="0">
                <a:solidFill>
                  <a:srgbClr val="002060"/>
                </a:solidFill>
              </a:rPr>
              <a:t> (r.a) şöyle demiştir: </a:t>
            </a:r>
            <a:r>
              <a:rPr lang="tr-TR" sz="2400" dirty="0" smtClean="0">
                <a:solidFill>
                  <a:srgbClr val="002060"/>
                </a:solidFill>
              </a:rPr>
              <a:t>"</a:t>
            </a:r>
            <a:r>
              <a:rPr lang="tr-TR" sz="2400" dirty="0" err="1" smtClean="0">
                <a:solidFill>
                  <a:srgbClr val="00B0F0"/>
                </a:solidFill>
              </a:rPr>
              <a:t>Resulullah</a:t>
            </a:r>
            <a:r>
              <a:rPr lang="tr-TR" sz="2400" dirty="0" smtClean="0">
                <a:solidFill>
                  <a:srgbClr val="00B0F0"/>
                </a:solidFill>
              </a:rPr>
              <a:t> (s.a.v), (Ramazan dışında) Şaban ayında tuttuğu orucu hiçbir ayda tutmadı.</a:t>
            </a:r>
            <a:r>
              <a:rPr lang="tr-TR" sz="2400" dirty="0" smtClean="0">
                <a:solidFill>
                  <a:srgbClr val="002060"/>
                </a:solidFill>
              </a:rPr>
              <a:t> Kendisine, "</a:t>
            </a:r>
            <a:r>
              <a:rPr lang="tr-TR" sz="2800" b="1" dirty="0" smtClean="0">
                <a:solidFill>
                  <a:srgbClr val="7030A0"/>
                </a:solidFill>
              </a:rPr>
              <a:t>Ya </a:t>
            </a:r>
            <a:r>
              <a:rPr lang="tr-TR" sz="2800" b="1" dirty="0" err="1" smtClean="0">
                <a:solidFill>
                  <a:srgbClr val="7030A0"/>
                </a:solidFill>
              </a:rPr>
              <a:t>Resulallah</a:t>
            </a:r>
            <a:r>
              <a:rPr lang="tr-TR" sz="2800" b="1" dirty="0" smtClean="0">
                <a:solidFill>
                  <a:srgbClr val="7030A0"/>
                </a:solidFill>
              </a:rPr>
              <a:t>! Senin, Şaban ayında tuttuğun orucu başka bir ayda tutmadığını gördüm</a:t>
            </a:r>
            <a:r>
              <a:rPr lang="tr-TR" sz="2400" dirty="0" smtClean="0">
                <a:solidFill>
                  <a:srgbClr val="002060"/>
                </a:solidFill>
              </a:rPr>
              <a:t>" dedim. Şöyle buyurdu: </a:t>
            </a:r>
            <a:r>
              <a:rPr lang="tr-TR" sz="2400" b="1" u="sng" dirty="0" smtClean="0">
                <a:solidFill>
                  <a:srgbClr val="C00000"/>
                </a:solidFill>
              </a:rPr>
              <a:t>"Şaban, </a:t>
            </a:r>
            <a:r>
              <a:rPr lang="tr-TR" sz="2400" b="1" u="sng" dirty="0" err="1" smtClean="0">
                <a:solidFill>
                  <a:srgbClr val="C00000"/>
                </a:solidFill>
              </a:rPr>
              <a:t>Receb</a:t>
            </a:r>
            <a:r>
              <a:rPr lang="tr-TR" sz="2400" b="1" u="sng" dirty="0" smtClean="0">
                <a:solidFill>
                  <a:srgbClr val="C00000"/>
                </a:solidFill>
              </a:rPr>
              <a:t> ile Ramazan arasında insanların gafil bulunduğu ve </a:t>
            </a:r>
            <a:r>
              <a:rPr lang="tr-TR" sz="2400" b="1" u="sng" dirty="0" smtClean="0">
                <a:solidFill>
                  <a:schemeClr val="accent6">
                    <a:lumMod val="50000"/>
                  </a:schemeClr>
                </a:solidFill>
              </a:rPr>
              <a:t>amellerin, alemlerin Rabbi olan Allah </a:t>
            </a:r>
            <a:r>
              <a:rPr lang="tr-TR" sz="2400" b="1" u="sng" dirty="0" err="1" smtClean="0">
                <a:solidFill>
                  <a:schemeClr val="accent6">
                    <a:lumMod val="50000"/>
                  </a:schemeClr>
                </a:solidFill>
              </a:rPr>
              <a:t>azze</a:t>
            </a:r>
            <a:r>
              <a:rPr lang="tr-TR" sz="2400" b="1" u="sng" dirty="0" smtClean="0">
                <a:solidFill>
                  <a:schemeClr val="accent6">
                    <a:lumMod val="50000"/>
                  </a:schemeClr>
                </a:solidFill>
              </a:rPr>
              <a:t> ve </a:t>
            </a:r>
            <a:r>
              <a:rPr lang="tr-TR" sz="2400" b="1" u="sng" dirty="0" err="1" smtClean="0">
                <a:solidFill>
                  <a:schemeClr val="accent6">
                    <a:lumMod val="50000"/>
                  </a:schemeClr>
                </a:solidFill>
              </a:rPr>
              <a:t>celle'ye</a:t>
            </a:r>
            <a:r>
              <a:rPr lang="tr-TR" sz="2400" b="1" u="sng" dirty="0" smtClean="0">
                <a:solidFill>
                  <a:schemeClr val="accent6">
                    <a:lumMod val="50000"/>
                  </a:schemeClr>
                </a:solidFill>
              </a:rPr>
              <a:t> yükseldiği aydır. </a:t>
            </a:r>
            <a:r>
              <a:rPr lang="tr-TR" sz="2400" b="1" u="sng" dirty="0" smtClean="0">
                <a:solidFill>
                  <a:srgbClr val="0070C0"/>
                </a:solidFill>
              </a:rPr>
              <a:t>Ben de amelimin (Allah Teala'ya) oruçlu olduğum halde yükselmesini seviyorum</a:t>
            </a:r>
            <a:r>
              <a:rPr lang="tr-TR" sz="2400" b="1" u="sng" dirty="0" smtClean="0">
                <a:solidFill>
                  <a:srgbClr val="C00000"/>
                </a:solidFill>
              </a:rPr>
              <a:t>.</a:t>
            </a:r>
            <a:r>
              <a:rPr lang="tr-TR" sz="2400" dirty="0" smtClean="0">
                <a:solidFill>
                  <a:srgbClr val="C00000"/>
                </a:solidFill>
              </a:rPr>
              <a:t>" </a:t>
            </a:r>
            <a:r>
              <a:rPr lang="tr-TR" sz="1400" dirty="0" smtClean="0">
                <a:solidFill>
                  <a:srgbClr val="002060"/>
                </a:solidFill>
              </a:rPr>
              <a:t>(</a:t>
            </a:r>
            <a:r>
              <a:rPr lang="tr-TR" sz="1400" dirty="0" err="1" smtClean="0">
                <a:solidFill>
                  <a:srgbClr val="002060"/>
                </a:solidFill>
              </a:rPr>
              <a:t>Nesâî</a:t>
            </a:r>
            <a:r>
              <a:rPr lang="tr-TR" sz="1400" dirty="0" smtClean="0">
                <a:solidFill>
                  <a:srgbClr val="002060"/>
                </a:solidFill>
              </a:rPr>
              <a:t>, "</a:t>
            </a:r>
            <a:r>
              <a:rPr lang="tr-TR" sz="1400" dirty="0" err="1" smtClean="0">
                <a:solidFill>
                  <a:srgbClr val="002060"/>
                </a:solidFill>
              </a:rPr>
              <a:t>Sıyâm</a:t>
            </a:r>
            <a:r>
              <a:rPr lang="tr-TR" sz="1400" dirty="0" smtClean="0">
                <a:solidFill>
                  <a:srgbClr val="002060"/>
                </a:solidFill>
              </a:rPr>
              <a:t>", 70)</a:t>
            </a:r>
            <a:endParaRPr lang="tr-TR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islam_wallpaper06.jpg"/>
          <p:cNvPicPr>
            <a:picLocks noChangeAspect="1"/>
          </p:cNvPicPr>
          <p:nvPr/>
        </p:nvPicPr>
        <p:blipFill>
          <a:blip r:embed="rId2" cstate="print"/>
          <a:srcRect l="3906" r="75073"/>
          <a:stretch>
            <a:fillRect/>
          </a:stretch>
        </p:blipFill>
        <p:spPr>
          <a:xfrm>
            <a:off x="-35" y="0"/>
            <a:ext cx="1779997" cy="6858000"/>
          </a:xfrm>
          <a:prstGeom prst="rect">
            <a:avLst/>
          </a:prstGeom>
        </p:spPr>
      </p:pic>
      <p:sp>
        <p:nvSpPr>
          <p:cNvPr id="5" name="4 Dikdörtgen"/>
          <p:cNvSpPr/>
          <p:nvPr/>
        </p:nvSpPr>
        <p:spPr>
          <a:xfrm>
            <a:off x="1779962" y="0"/>
            <a:ext cx="8126038" cy="6858000"/>
          </a:xfrm>
          <a:prstGeom prst="rect">
            <a:avLst/>
          </a:prstGeom>
          <a:solidFill>
            <a:schemeClr val="accent6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0" anchor="ctr"/>
          <a:lstStyle/>
          <a:p>
            <a:pPr algn="ctr"/>
            <a:r>
              <a:rPr lang="tr-TR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BERAT KANDİLİ</a:t>
            </a:r>
          </a:p>
          <a:p>
            <a:pPr algn="ctr"/>
            <a:endParaRPr lang="tr-TR" sz="12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Beraat:  “</a:t>
            </a:r>
            <a:r>
              <a:rPr lang="tr-TR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Günahlardan kurtulmak, manen temize çıkmak, ilahi af ve rahmete ulaşma</a:t>
            </a:r>
            <a:r>
              <a:rPr lang="tr-TR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anlamlarına gelir. </a:t>
            </a:r>
            <a:r>
              <a:rPr lang="tr-TR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Beratın özünde, günahlardan arınma, Yüce Allah’ın rahmet ve mağfiretine ulaşma amacı vardır. </a:t>
            </a:r>
          </a:p>
          <a:p>
            <a:pPr algn="ctr"/>
            <a:r>
              <a:rPr lang="tr-TR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Berat Gecesinin İslam Aleminde Kutlanmasının Sebepleri</a:t>
            </a:r>
          </a:p>
          <a:p>
            <a:pPr algn="ctr"/>
            <a:endParaRPr lang="tr-TR" sz="1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tr-TR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Kıblenin değişmesi gibi mühim bir hadisenin bu tarihte meydana gelmesi: </a:t>
            </a:r>
            <a:endParaRPr lang="tr-TR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ar-S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فَوَلِّ وَجْهَكَ شَطْرَ الْمَسْجِدِ الْحَرَامِ وَحَيْثُ مَا كُنتُمْ فَوَلُّوا وُجُوِهَكُمْ شَطْرَهُ </a:t>
            </a:r>
            <a:endParaRPr lang="tr-TR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r-TR" sz="11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tr-TR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Af, mağfiret ve duaların kabul olunduğu mübarek bir gece  </a:t>
            </a:r>
          </a:p>
          <a:p>
            <a:r>
              <a:rPr lang="tr-T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Berat gecesinde kılınan namazların, okunan </a:t>
            </a:r>
            <a:r>
              <a:rPr lang="tr-TR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Kur’an’ların</a:t>
            </a:r>
            <a:r>
              <a:rPr lang="tr-T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yapılan </a:t>
            </a:r>
            <a:r>
              <a:rPr lang="tr-TR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tevbe</a:t>
            </a:r>
            <a:r>
              <a:rPr lang="tr-T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ve istiğfarların faziletinin büyük olması</a:t>
            </a:r>
            <a:endParaRPr lang="tr-TR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tr-TR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Allah’ın rahmeti o gece kulları üzerine </a:t>
            </a:r>
            <a:r>
              <a:rPr lang="tr-TR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sağnak</a:t>
            </a:r>
            <a:r>
              <a:rPr lang="tr-TR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sağnak</a:t>
            </a:r>
            <a:r>
              <a:rPr lang="tr-TR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yağar. </a:t>
            </a:r>
            <a:r>
              <a:rPr lang="tr-TR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 geceyi ibadetle geçirenlere yardımcı olması amacıyla Allah tarafından melekler gönderilir.</a:t>
            </a:r>
            <a:endParaRPr lang="tr-TR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islam_wallpaper06.jpg"/>
          <p:cNvPicPr>
            <a:picLocks noChangeAspect="1"/>
          </p:cNvPicPr>
          <p:nvPr/>
        </p:nvPicPr>
        <p:blipFill>
          <a:blip r:embed="rId2" cstate="print"/>
          <a:srcRect l="3906" r="75073"/>
          <a:stretch>
            <a:fillRect/>
          </a:stretch>
        </p:blipFill>
        <p:spPr>
          <a:xfrm>
            <a:off x="-35" y="0"/>
            <a:ext cx="1779997" cy="6858000"/>
          </a:xfrm>
          <a:prstGeom prst="rect">
            <a:avLst/>
          </a:prstGeom>
        </p:spPr>
      </p:pic>
      <p:sp>
        <p:nvSpPr>
          <p:cNvPr id="5" name="4 Dikdörtgen"/>
          <p:cNvSpPr/>
          <p:nvPr/>
        </p:nvSpPr>
        <p:spPr>
          <a:xfrm>
            <a:off x="1779962" y="0"/>
            <a:ext cx="8126038" cy="6858000"/>
          </a:xfrm>
          <a:prstGeom prst="rect">
            <a:avLst/>
          </a:prstGeom>
          <a:solidFill>
            <a:schemeClr val="accent6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0" anchor="ctr"/>
          <a:lstStyle/>
          <a:p>
            <a:pPr algn="just"/>
            <a:r>
              <a:rPr lang="tr-TR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tr-TR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Her önemli işin bu gecede hikmetli bir şekilde ayrımı ve seçimi yapılır.</a:t>
            </a:r>
          </a:p>
          <a:p>
            <a:pPr algn="ctr"/>
            <a:r>
              <a:rPr lang="tr-TR" sz="3600" dirty="0" smtClean="0">
                <a:solidFill>
                  <a:srgbClr val="FF0000"/>
                </a:solidFill>
                <a:latin typeface="HASENAT4" pitchFamily="2" charset="-78"/>
                <a:cs typeface="HASENAT4" pitchFamily="2" charset="-78"/>
              </a:rPr>
              <a:t> </a:t>
            </a:r>
            <a:r>
              <a:rPr lang="ar-SA" sz="3600" dirty="0" smtClean="0">
                <a:solidFill>
                  <a:srgbClr val="002060"/>
                </a:solidFill>
                <a:latin typeface="HASENAT4" pitchFamily="2" charset="-78"/>
                <a:cs typeface="HASENAT4" pitchFamily="2" charset="-78"/>
              </a:rPr>
              <a:t>فِيهَا يُفْرَقُ كُلُّ أَمْرٍ حَكِيمٍ </a:t>
            </a:r>
            <a:endParaRPr lang="tr-TR" sz="3600" dirty="0" smtClean="0">
              <a:solidFill>
                <a:srgbClr val="002060"/>
              </a:solidFill>
              <a:latin typeface="HASENAT4" pitchFamily="2" charset="-78"/>
              <a:cs typeface="HASENAT4" pitchFamily="2" charset="-78"/>
            </a:endParaRPr>
          </a:p>
          <a:p>
            <a:pPr algn="just"/>
            <a:r>
              <a:rPr lang="tr-TR" sz="20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İbni</a:t>
            </a:r>
            <a:r>
              <a:rPr lang="tr-TR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Abbas'</a:t>
            </a:r>
            <a:r>
              <a:rPr lang="tr-TR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tan rivayet edildiğine göre, hikmetli işlerin birbirinden ayırt edilmesi şu şekilde cereyan etmektedir:</a:t>
            </a:r>
          </a:p>
          <a:p>
            <a:pPr algn="just"/>
            <a:r>
              <a:rPr lang="tr-TR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 seneden gelecek seneye kadar meydana gelecek olayların hepsi ayrı ayrı melekler tarafından defterlere yazılır. </a:t>
            </a:r>
          </a:p>
          <a:p>
            <a:pPr algn="just"/>
            <a:r>
              <a:rPr lang="tr-T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tr-TR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Rızıklar, eceller, zenginlik, fakirlik, ölümler, doğumlar hep bu esnada kaydedilir. O yılki hacıların sayısı bile bu devrede takdir olunur.  </a:t>
            </a:r>
            <a:r>
              <a:rPr lang="tr-T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Herkesin ve her-şeyin o sene içindeki mukadderatı kaydedilir </a:t>
            </a:r>
            <a:endParaRPr lang="tr-TR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tr-TR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tr-TR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Peygamberimize şefaat yetkisinin tamamının verildiği gecedir. </a:t>
            </a:r>
            <a:r>
              <a:rPr lang="tr-TR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 yetkinin üçte biri Şaban'ın on üçüncü günü, üçte biri Şaban'ın on dördüncü günü, geri kalan üçte biri de Şaban'ın on beşinci günü verilmiştir.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islam_wallpaper06.jpg"/>
          <p:cNvPicPr>
            <a:picLocks noChangeAspect="1"/>
          </p:cNvPicPr>
          <p:nvPr/>
        </p:nvPicPr>
        <p:blipFill>
          <a:blip r:embed="rId2" cstate="print"/>
          <a:srcRect l="3906" r="75073"/>
          <a:stretch>
            <a:fillRect/>
          </a:stretch>
        </p:blipFill>
        <p:spPr>
          <a:xfrm>
            <a:off x="-35" y="0"/>
            <a:ext cx="1779997" cy="6858000"/>
          </a:xfrm>
          <a:prstGeom prst="rect">
            <a:avLst/>
          </a:prstGeom>
        </p:spPr>
      </p:pic>
      <p:sp>
        <p:nvSpPr>
          <p:cNvPr id="5" name="4 Dikdörtgen"/>
          <p:cNvSpPr/>
          <p:nvPr/>
        </p:nvSpPr>
        <p:spPr>
          <a:xfrm>
            <a:off x="1779962" y="0"/>
            <a:ext cx="8126038" cy="6858000"/>
          </a:xfrm>
          <a:prstGeom prst="rect">
            <a:avLst/>
          </a:prstGeom>
          <a:solidFill>
            <a:schemeClr val="accent6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0" anchor="ctr"/>
          <a:lstStyle/>
          <a:p>
            <a:pPr algn="ctr"/>
            <a:r>
              <a:rPr lang="ar-SA" sz="2800" dirty="0" smtClean="0">
                <a:solidFill>
                  <a:srgbClr val="002060"/>
                </a:solidFill>
                <a:latin typeface="HASENAT4" pitchFamily="2" charset="-78"/>
                <a:cs typeface="HASENAT4" pitchFamily="2" charset="-78"/>
              </a:rPr>
              <a:t>إِذَا كَانَتْ لَيْلَةُ النِّصْفِ مِنْ شَعْبَانَ فَقُومُوا لَيْلَهَا وَصُومُوا يَوْمَهَا ‏.‏ فَإِنَّ اللَّهَ يَنْزِلُ فِيهَا لِغُرُوبِ الشَّمْسِ إِلَى سَمَاءِ الدُّنْيَا فَيَقُولُ أَلاَ مِنْ مُسْتَغْفِرٍ فَأَغْفِرَ لَهُ أَلاَ مُسْتَرْزِقٌ فَأَرْزُقَهُ أَلاَ مُبْتَلًى فَأُعَافِيَهُ أَلاَ كَذَا أَلاَ كَذَا حَتَّى يَطْلُعَ الْفَجْرُ </a:t>
            </a:r>
            <a:r>
              <a:rPr lang="ar-SA" sz="2000" dirty="0" smtClean="0">
                <a:solidFill>
                  <a:srgbClr val="002060"/>
                </a:solidFill>
              </a:rPr>
              <a:t>‏</a:t>
            </a:r>
            <a:endParaRPr lang="tr-TR" sz="2000" dirty="0" smtClean="0">
              <a:solidFill>
                <a:srgbClr val="002060"/>
              </a:solidFill>
            </a:endParaRPr>
          </a:p>
          <a:p>
            <a:endParaRPr lang="tr-TR" sz="2000" dirty="0" smtClean="0">
              <a:solidFill>
                <a:srgbClr val="002060"/>
              </a:solidFill>
            </a:endParaRPr>
          </a:p>
          <a:p>
            <a:pPr algn="just"/>
            <a:r>
              <a:rPr lang="tr-TR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Bu gece hakkında Hz. Peygamber’in şöyle buyurduğu rivayet edilmiştir. “</a:t>
            </a:r>
            <a:r>
              <a:rPr lang="tr-TR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Şaban ayının yarısı (Beraat gecesi) gelince; </a:t>
            </a:r>
            <a:r>
              <a:rPr lang="tr-TR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gecesini namazla, gündüzünü oruçla geçiriniz.</a:t>
            </a:r>
            <a:r>
              <a:rPr lang="tr-TR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Şüphesiz ki Allah, o gece güneşin batmasıyla dünya semasında tecelli eder ve şöyle der: </a:t>
            </a:r>
          </a:p>
          <a:p>
            <a:pPr algn="just"/>
            <a:r>
              <a:rPr lang="tr-TR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tr-TR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Yok mu </a:t>
            </a:r>
            <a:r>
              <a:rPr lang="tr-TR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Benden </a:t>
            </a:r>
            <a:r>
              <a:rPr lang="tr-TR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af dileyen, onu affedeyim.</a:t>
            </a:r>
          </a:p>
          <a:p>
            <a:pPr algn="just"/>
            <a:r>
              <a:rPr lang="tr-TR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tr-TR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Yok mu rızık isteyen ona rızık vereyim.</a:t>
            </a:r>
          </a:p>
          <a:p>
            <a:pPr algn="just"/>
            <a:r>
              <a:rPr lang="tr-TR" sz="2400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tr-TR" sz="24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Yok mu bir derde </a:t>
            </a:r>
            <a:r>
              <a:rPr lang="tr-TR" sz="2400" b="1" u="sng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mübtela</a:t>
            </a:r>
            <a:r>
              <a:rPr lang="tr-TR" sz="24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olan ona afiyet vereyim.</a:t>
            </a:r>
          </a:p>
          <a:p>
            <a:pPr algn="just"/>
            <a:r>
              <a:rPr lang="tr-TR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tr-TR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Yok mu şunu isteyen, yok mu bunu isteyen </a:t>
            </a:r>
            <a:r>
              <a:rPr lang="tr-TR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diyerek sabaha kadar devam eder.”  </a:t>
            </a:r>
            <a:r>
              <a:rPr lang="tr-TR" sz="1200" dirty="0" smtClean="0">
                <a:solidFill>
                  <a:srgbClr val="002060"/>
                </a:solidFill>
              </a:rPr>
              <a:t>(</a:t>
            </a:r>
            <a:r>
              <a:rPr lang="tr-TR" sz="1200" dirty="0" err="1" smtClean="0">
                <a:solidFill>
                  <a:srgbClr val="002060"/>
                </a:solidFill>
              </a:rPr>
              <a:t>İbn</a:t>
            </a:r>
            <a:r>
              <a:rPr lang="tr-TR" sz="1200" dirty="0" smtClean="0">
                <a:solidFill>
                  <a:srgbClr val="002060"/>
                </a:solidFill>
              </a:rPr>
              <a:t> </a:t>
            </a:r>
            <a:r>
              <a:rPr lang="tr-TR" sz="1200" dirty="0" err="1" smtClean="0">
                <a:solidFill>
                  <a:srgbClr val="002060"/>
                </a:solidFill>
              </a:rPr>
              <a:t>Mace</a:t>
            </a:r>
            <a:r>
              <a:rPr lang="tr-TR" sz="1200" dirty="0" smtClean="0">
                <a:solidFill>
                  <a:srgbClr val="002060"/>
                </a:solidFill>
              </a:rPr>
              <a:t>, </a:t>
            </a:r>
            <a:r>
              <a:rPr lang="tr-TR" sz="1200" dirty="0" err="1" smtClean="0">
                <a:solidFill>
                  <a:srgbClr val="002060"/>
                </a:solidFill>
              </a:rPr>
              <a:t>İkametü's</a:t>
            </a:r>
            <a:r>
              <a:rPr lang="tr-TR" sz="1200" dirty="0" smtClean="0">
                <a:solidFill>
                  <a:srgbClr val="002060"/>
                </a:solidFill>
              </a:rPr>
              <a:t>-Salât, 191; </a:t>
            </a:r>
            <a:r>
              <a:rPr lang="tr-TR" sz="1200" dirty="0" err="1" smtClean="0">
                <a:solidFill>
                  <a:srgbClr val="002060"/>
                </a:solidFill>
              </a:rPr>
              <a:t>Tirmizî</a:t>
            </a:r>
            <a:r>
              <a:rPr lang="tr-TR" sz="1200" dirty="0" smtClean="0">
                <a:solidFill>
                  <a:srgbClr val="002060"/>
                </a:solidFill>
              </a:rPr>
              <a:t>, </a:t>
            </a:r>
            <a:r>
              <a:rPr lang="tr-TR" sz="1200" dirty="0" err="1" smtClean="0">
                <a:solidFill>
                  <a:srgbClr val="002060"/>
                </a:solidFill>
              </a:rPr>
              <a:t>Savm</a:t>
            </a:r>
            <a:r>
              <a:rPr lang="tr-TR" sz="1200" dirty="0" smtClean="0">
                <a:solidFill>
                  <a:srgbClr val="002060"/>
                </a:solidFill>
              </a:rPr>
              <a:t>,38)</a:t>
            </a:r>
            <a:endParaRPr lang="tr-TR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islam_wallpaper06.jpg"/>
          <p:cNvPicPr>
            <a:picLocks noChangeAspect="1"/>
          </p:cNvPicPr>
          <p:nvPr/>
        </p:nvPicPr>
        <p:blipFill>
          <a:blip r:embed="rId2" cstate="print"/>
          <a:srcRect l="3906" r="75073"/>
          <a:stretch>
            <a:fillRect/>
          </a:stretch>
        </p:blipFill>
        <p:spPr>
          <a:xfrm>
            <a:off x="-35" y="0"/>
            <a:ext cx="1779997" cy="6858000"/>
          </a:xfrm>
          <a:prstGeom prst="rect">
            <a:avLst/>
          </a:prstGeom>
        </p:spPr>
      </p:pic>
      <p:sp>
        <p:nvSpPr>
          <p:cNvPr id="5" name="4 Dikdörtgen"/>
          <p:cNvSpPr/>
          <p:nvPr/>
        </p:nvSpPr>
        <p:spPr>
          <a:xfrm>
            <a:off x="1779962" y="0"/>
            <a:ext cx="8126038" cy="6858000"/>
          </a:xfrm>
          <a:prstGeom prst="rect">
            <a:avLst/>
          </a:prstGeom>
          <a:solidFill>
            <a:schemeClr val="accent6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0" anchor="ctr"/>
          <a:lstStyle/>
          <a:p>
            <a:pPr algn="ctr" rtl="1"/>
            <a:r>
              <a:rPr lang="ar-SA" sz="3200" dirty="0" smtClean="0">
                <a:solidFill>
                  <a:srgbClr val="002060"/>
                </a:solidFill>
                <a:latin typeface="HASENAT4" pitchFamily="2" charset="-78"/>
                <a:cs typeface="HASENAT4" pitchFamily="2" charset="-78"/>
              </a:rPr>
              <a:t>إِنَّ اللَّهَ لَيَطَّلِعُ فِي لَيْلَةِ النِّصْفِ مِنْ شَعْبَانَ فَيَغْفِرُ لِجَمِيعِ خَلْقِهِ إِلَّا لِمُشْرِكٍ أَوْ مُشَاحِنٍ</a:t>
            </a:r>
            <a:endParaRPr lang="tr-TR" sz="3200" dirty="0" smtClean="0">
              <a:solidFill>
                <a:srgbClr val="002060"/>
              </a:solidFill>
              <a:latin typeface="HASENAT4" pitchFamily="2" charset="-78"/>
              <a:cs typeface="HASENAT4" pitchFamily="2" charset="-78"/>
            </a:endParaRPr>
          </a:p>
          <a:p>
            <a:pPr algn="just"/>
            <a:r>
              <a:rPr lang="tr-TR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tr-TR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Allah Teâlâ, Şabanın on besinci gecesi (Beraat gecesi) tecelli eder ve </a:t>
            </a:r>
            <a:r>
              <a:rPr lang="tr-TR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ana-babaya </a:t>
            </a:r>
            <a:r>
              <a:rPr lang="tr-TR" sz="20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asî</a:t>
            </a:r>
            <a:r>
              <a:rPr lang="tr-TR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olanlarla Allah'a ortak koşanlar dışında bütün kullarını bağışlar</a:t>
            </a:r>
            <a:r>
              <a:rPr lang="tr-TR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tr-TR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Mâce</a:t>
            </a:r>
            <a:r>
              <a:rPr lang="tr-TR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İkâme</a:t>
            </a:r>
            <a:r>
              <a:rPr lang="tr-TR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191, (1380)</a:t>
            </a:r>
          </a:p>
          <a:p>
            <a:pPr algn="just"/>
            <a:endParaRPr lang="tr-TR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Sevgili Peygamberimizin hadislerinde zikrettiği günahları bu gecede bağışlanmayacak olan insanlar şunlardır:</a:t>
            </a:r>
          </a:p>
          <a:p>
            <a:pPr algn="ctr"/>
            <a:endParaRPr lang="tr-TR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q"/>
            </a:pPr>
            <a:r>
              <a:rPr lang="tr-T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Allah'a şirk koşanlar. </a:t>
            </a:r>
          </a:p>
          <a:p>
            <a:pPr marL="342900" lvl="0" indent="-342900" algn="just">
              <a:buFont typeface="Wingdings" pitchFamily="2" charset="2"/>
              <a:buChar char="q"/>
            </a:pPr>
            <a:r>
              <a:rPr lang="tr-TR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Ana-babalarına isyan edip, haklarını eda etmeyen evlatlar. </a:t>
            </a:r>
          </a:p>
          <a:p>
            <a:pPr marL="342900" lvl="0" indent="-342900" algn="just">
              <a:buFont typeface="Wingdings" pitchFamily="2" charset="2"/>
              <a:buChar char="q"/>
            </a:pPr>
            <a:r>
              <a:rPr lang="tr-T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Alkollü içecekleri içmeye ve faiz yemeye devam edenler.</a:t>
            </a:r>
          </a:p>
          <a:p>
            <a:pPr marL="342900" lvl="0" indent="-342900" algn="just">
              <a:buFont typeface="Wingdings" pitchFamily="2" charset="2"/>
              <a:buChar char="q"/>
            </a:pPr>
            <a:r>
              <a:rPr lang="tr-TR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Büyücülük yapıp gaipten haber verme işiyle meşgul olanlar </a:t>
            </a:r>
          </a:p>
          <a:p>
            <a:pPr marL="342900" lvl="0" indent="-342900" algn="just">
              <a:buFont typeface="Wingdings" pitchFamily="2" charset="2"/>
              <a:buChar char="q"/>
            </a:pPr>
            <a:r>
              <a:rPr lang="tr-TR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Müslümanlara kin ve düşmanlık besleyenler  </a:t>
            </a:r>
          </a:p>
          <a:p>
            <a:pPr marL="342900" lvl="0" indent="-342900" algn="just">
              <a:buFont typeface="Wingdings" pitchFamily="2" charset="2"/>
              <a:buChar char="q"/>
            </a:pPr>
            <a:r>
              <a:rPr lang="tr-T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Adam öldürüp, yaptığı bu büyük günahtan pişmanlık duymayanlar </a:t>
            </a:r>
          </a:p>
          <a:p>
            <a:pPr marL="342900" lvl="0" indent="-342900" algn="just">
              <a:buFont typeface="Wingdings" pitchFamily="2" charset="2"/>
              <a:buChar char="q"/>
            </a:pPr>
            <a:r>
              <a:rPr lang="tr-T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Gururlu ve kibirli olanlar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tr-TR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Akrabalarla ilişkileri kesenler. </a:t>
            </a:r>
            <a:endParaRPr lang="tr-TR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islam_wallpaper06.jpg"/>
          <p:cNvPicPr>
            <a:picLocks noChangeAspect="1"/>
          </p:cNvPicPr>
          <p:nvPr/>
        </p:nvPicPr>
        <p:blipFill>
          <a:blip r:embed="rId2" cstate="print"/>
          <a:srcRect l="3906" r="75073"/>
          <a:stretch>
            <a:fillRect/>
          </a:stretch>
        </p:blipFill>
        <p:spPr>
          <a:xfrm>
            <a:off x="-35" y="0"/>
            <a:ext cx="2166953" cy="6858000"/>
          </a:xfrm>
          <a:prstGeom prst="rect">
            <a:avLst/>
          </a:prstGeom>
        </p:spPr>
      </p:pic>
      <p:sp>
        <p:nvSpPr>
          <p:cNvPr id="5" name="4 Dikdörtgen"/>
          <p:cNvSpPr/>
          <p:nvPr/>
        </p:nvSpPr>
        <p:spPr>
          <a:xfrm>
            <a:off x="2166918" y="0"/>
            <a:ext cx="7739082" cy="5643578"/>
          </a:xfrm>
          <a:prstGeom prst="rect">
            <a:avLst/>
          </a:prstGeom>
          <a:solidFill>
            <a:schemeClr val="accent6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0" anchor="ctr"/>
          <a:lstStyle/>
          <a:p>
            <a:pPr algn="ctr"/>
            <a:r>
              <a:rPr lang="ar-SA" sz="4000" dirty="0" smtClean="0">
                <a:solidFill>
                  <a:srgbClr val="002060"/>
                </a:solidFill>
                <a:latin typeface="HASENAT4" pitchFamily="2" charset="-78"/>
                <a:cs typeface="HASENAT4" pitchFamily="2" charset="-78"/>
              </a:rPr>
              <a:t>اِنَّ عِدَّةَ الشُّهُورِ عِنْدَ اللهِ اثْنَا عَشَرَ شَهْرًا فِى كِتَابِ اللهِ يَوْمَ خَلَقَ السَّمَوَاتِ وَاْلاَرْضَ مِنْهَا اَرْبَعَةٌ حُرُمٌ</a:t>
            </a:r>
            <a:r>
              <a:rPr lang="ar-SA" sz="2800" dirty="0" smtClean="0">
                <a:solidFill>
                  <a:srgbClr val="002060"/>
                </a:solidFill>
                <a:latin typeface="HASENAT4" pitchFamily="2" charset="-78"/>
                <a:cs typeface="HASENAT4" pitchFamily="2" charset="-78"/>
              </a:rPr>
              <a:t> </a:t>
            </a:r>
            <a:endParaRPr lang="tr-TR" sz="2800" dirty="0" smtClean="0">
              <a:solidFill>
                <a:srgbClr val="002060"/>
              </a:solidFill>
              <a:latin typeface="HASENAT4" pitchFamily="2" charset="-78"/>
              <a:cs typeface="HASENAT4" pitchFamily="2" charset="-78"/>
            </a:endParaRPr>
          </a:p>
          <a:p>
            <a:pPr algn="just"/>
            <a:r>
              <a:rPr lang="tr-TR" sz="2000" dirty="0" smtClean="0">
                <a:solidFill>
                  <a:srgbClr val="002060"/>
                </a:solidFill>
              </a:rPr>
              <a:t>	</a:t>
            </a:r>
          </a:p>
          <a:p>
            <a:pPr algn="just"/>
            <a:endParaRPr lang="tr-TR" sz="2000" dirty="0" smtClean="0">
              <a:solidFill>
                <a:srgbClr val="002060"/>
              </a:solidFill>
            </a:endParaRPr>
          </a:p>
          <a:p>
            <a:pPr algn="ctr"/>
            <a:r>
              <a:rPr lang="ar-SA" sz="4000" dirty="0" smtClean="0">
                <a:solidFill>
                  <a:srgbClr val="002060"/>
                </a:solidFill>
                <a:latin typeface="HASENAT4" pitchFamily="2" charset="-78"/>
                <a:cs typeface="HASENAT4" pitchFamily="2" charset="-78"/>
              </a:rPr>
              <a:t>اللهُمَّ بَارِكْ لَنَا فِي رَجَبٍ، وَشَعْبَانَ، وَبَلِّغْنَا رَمَضَانَ</a:t>
            </a:r>
            <a:endParaRPr lang="tr-TR" sz="4000" dirty="0" smtClean="0">
              <a:solidFill>
                <a:srgbClr val="002060"/>
              </a:solidFill>
              <a:latin typeface="HASENAT4" pitchFamily="2" charset="-78"/>
              <a:cs typeface="HASENAT4" pitchFamily="2" charset="-78"/>
            </a:endParaRPr>
          </a:p>
          <a:p>
            <a:pPr algn="just"/>
            <a:endParaRPr lang="tr-TR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7 Resim" descr="630RESM.jpg"/>
          <p:cNvPicPr>
            <a:picLocks noChangeAspect="1"/>
          </p:cNvPicPr>
          <p:nvPr/>
        </p:nvPicPr>
        <p:blipFill>
          <a:blip r:embed="rId3" cstate="print"/>
          <a:srcRect t="69286" b="9179"/>
          <a:stretch>
            <a:fillRect/>
          </a:stretch>
        </p:blipFill>
        <p:spPr>
          <a:xfrm>
            <a:off x="2166918" y="5643578"/>
            <a:ext cx="7739082" cy="1214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islam_wallpaper06.jpg"/>
          <p:cNvPicPr>
            <a:picLocks noChangeAspect="1"/>
          </p:cNvPicPr>
          <p:nvPr/>
        </p:nvPicPr>
        <p:blipFill>
          <a:blip r:embed="rId2" cstate="print"/>
          <a:srcRect l="3906" r="75073"/>
          <a:stretch>
            <a:fillRect/>
          </a:stretch>
        </p:blipFill>
        <p:spPr>
          <a:xfrm>
            <a:off x="-35" y="0"/>
            <a:ext cx="1779997" cy="6858000"/>
          </a:xfrm>
          <a:prstGeom prst="rect">
            <a:avLst/>
          </a:prstGeom>
        </p:spPr>
      </p:pic>
      <p:sp>
        <p:nvSpPr>
          <p:cNvPr id="5" name="4 Dikdörtgen"/>
          <p:cNvSpPr/>
          <p:nvPr/>
        </p:nvSpPr>
        <p:spPr>
          <a:xfrm>
            <a:off x="1779962" y="0"/>
            <a:ext cx="8126038" cy="6858000"/>
          </a:xfrm>
          <a:prstGeom prst="rect">
            <a:avLst/>
          </a:prstGeom>
          <a:solidFill>
            <a:schemeClr val="accent6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0" anchor="ctr"/>
          <a:lstStyle/>
          <a:p>
            <a:pPr lvl="0" algn="ctr"/>
            <a:r>
              <a:rPr lang="tr-TR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RAMAZAN AYI VE KADİR GECESİ</a:t>
            </a:r>
          </a:p>
          <a:p>
            <a:pPr lvl="0" algn="ctr"/>
            <a:endParaRPr lang="tr-TR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ar-SA" sz="2800" dirty="0" smtClean="0">
                <a:solidFill>
                  <a:srgbClr val="002060"/>
                </a:solidFill>
                <a:latin typeface="HASENAT4" pitchFamily="2" charset="-78"/>
                <a:cs typeface="HASENAT4" pitchFamily="2" charset="-78"/>
              </a:rPr>
              <a:t>شَهْرُ رَمَضَانَ الَّذٖى اُنْزِلَ فٖيهِ الْقُرْاٰنُ هُدًى لِلنَّاسِ وَبَيِّنَاتٍ مِنَ الْهُدٰى وَالْفُرْقَانِ</a:t>
            </a:r>
            <a:endParaRPr lang="tr-TR" sz="2800" dirty="0" smtClean="0">
              <a:solidFill>
                <a:srgbClr val="002060"/>
              </a:solidFill>
              <a:latin typeface="HASENAT4" pitchFamily="2" charset="-78"/>
              <a:cs typeface="HASENAT4" pitchFamily="2" charset="-78"/>
            </a:endParaRPr>
          </a:p>
          <a:p>
            <a:pPr algn="ctr"/>
            <a:endParaRPr lang="tr-TR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“Ramazan ayı, insanlara yol gösterici, doğrunun ve doğruyu eğriden ayırmanın açık delilleri olarak </a:t>
            </a:r>
            <a:r>
              <a:rPr lang="tr-TR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Kur'an'ın</a:t>
            </a:r>
            <a:r>
              <a:rPr lang="tr-TR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indirildiği aydır</a:t>
            </a:r>
            <a:r>
              <a:rPr lang="tr-T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r-T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tr-T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sz="11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Bakara Suresi-185</a:t>
            </a:r>
            <a:r>
              <a:rPr lang="tr-TR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) </a:t>
            </a:r>
            <a:endParaRPr lang="tr-TR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ar-SA" sz="3200" dirty="0" smtClean="0">
                <a:solidFill>
                  <a:srgbClr val="002060"/>
                </a:solidFill>
                <a:latin typeface="HASENAT4" pitchFamily="2" charset="-78"/>
                <a:cs typeface="HASENAT4" pitchFamily="2" charset="-78"/>
              </a:rPr>
              <a:t>إِذَا دَخَلَ رَمَضَانُ فُتِّحَتْ أَبْوَابُ الجَنَّةِ، وَغُلِّقَتْ أَبْوَابُ النَّارِ، وَسُلْسِلَتِ الشَّيَاطِينُ</a:t>
            </a:r>
            <a:endParaRPr lang="tr-TR" sz="3200" dirty="0" smtClean="0">
              <a:solidFill>
                <a:srgbClr val="002060"/>
              </a:solidFill>
              <a:latin typeface="HASENAT4" pitchFamily="2" charset="-78"/>
              <a:cs typeface="HASENAT4" pitchFamily="2" charset="-78"/>
            </a:endParaRPr>
          </a:p>
          <a:p>
            <a:pPr algn="ctr"/>
            <a:endParaRPr lang="tr-TR" sz="9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" </a:t>
            </a:r>
            <a:r>
              <a:rPr lang="tr-TR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Ramazan ayı girdiği zaman </a:t>
            </a:r>
          </a:p>
          <a:p>
            <a:pPr algn="ctr"/>
            <a:r>
              <a:rPr lang="tr-TR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cennetin kapıları açılır, </a:t>
            </a:r>
          </a:p>
          <a:p>
            <a:pPr algn="ctr"/>
            <a:r>
              <a:rPr lang="tr-TR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cehennemin kapıları kapanır ve </a:t>
            </a:r>
          </a:p>
          <a:p>
            <a:pPr algn="ctr"/>
            <a:r>
              <a:rPr lang="tr-TR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şeytanlar da zincire vurulur..</a:t>
            </a:r>
            <a:r>
              <a:rPr lang="tr-TR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</a:t>
            </a:r>
          </a:p>
          <a:p>
            <a:pPr algn="ctr"/>
            <a:r>
              <a:rPr lang="tr-TR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Buhari</a:t>
            </a:r>
            <a:r>
              <a:rPr lang="tr-TR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Savm</a:t>
            </a:r>
            <a:r>
              <a:rPr lang="tr-TR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5)</a:t>
            </a:r>
            <a:endParaRPr lang="tr-TR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islam_wallpaper06.jpg"/>
          <p:cNvPicPr>
            <a:picLocks noChangeAspect="1"/>
          </p:cNvPicPr>
          <p:nvPr/>
        </p:nvPicPr>
        <p:blipFill>
          <a:blip r:embed="rId2" cstate="print"/>
          <a:srcRect l="3906" r="75073"/>
          <a:stretch>
            <a:fillRect/>
          </a:stretch>
        </p:blipFill>
        <p:spPr>
          <a:xfrm>
            <a:off x="-35" y="0"/>
            <a:ext cx="1779997" cy="6858000"/>
          </a:xfrm>
          <a:prstGeom prst="rect">
            <a:avLst/>
          </a:prstGeom>
        </p:spPr>
      </p:pic>
      <p:sp>
        <p:nvSpPr>
          <p:cNvPr id="5" name="4 Dikdörtgen"/>
          <p:cNvSpPr/>
          <p:nvPr/>
        </p:nvSpPr>
        <p:spPr>
          <a:xfrm>
            <a:off x="1779962" y="0"/>
            <a:ext cx="8126038" cy="6858000"/>
          </a:xfrm>
          <a:prstGeom prst="rect">
            <a:avLst/>
          </a:prstGeom>
          <a:solidFill>
            <a:schemeClr val="accent6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0" anchor="ctr"/>
          <a:lstStyle/>
          <a:p>
            <a:pPr lvl="0" algn="ctr"/>
            <a:r>
              <a:rPr lang="tr-TR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KADİR GECESİ</a:t>
            </a:r>
          </a:p>
          <a:p>
            <a:pPr lvl="0" algn="ctr"/>
            <a:endParaRPr lang="tr-TR" sz="12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ar-SA" sz="2000" dirty="0" smtClean="0">
                <a:solidFill>
                  <a:srgbClr val="002060"/>
                </a:solidFill>
                <a:latin typeface="HASENAT4" pitchFamily="2" charset="-78"/>
                <a:cs typeface="HASENAT4" pitchFamily="2" charset="-78"/>
              </a:rPr>
              <a:t>اِنَّا اَنْزَلْنَاهُ فٖى لَيْلَةِ الْقَدْرِ ﴿١﴾ وَمَا اَدْرٰیكَ مَا لَيْلَةُ الْقَدْرِ ﴿٢﴾ لَيْلَةُ الْقَدْرِ خَيْرٌ مِنْ اَلْفِ شَهْرٍ ﴿٣﴾</a:t>
            </a:r>
            <a:endParaRPr lang="tr-TR" sz="2000" dirty="0" smtClean="0">
              <a:solidFill>
                <a:srgbClr val="002060"/>
              </a:solidFill>
              <a:latin typeface="HASENAT4" pitchFamily="2" charset="-78"/>
              <a:cs typeface="HASENAT4" pitchFamily="2" charset="-78"/>
            </a:endParaRPr>
          </a:p>
          <a:p>
            <a:pPr algn="ctr"/>
            <a:r>
              <a:rPr lang="ar-SA" sz="2000" dirty="0" smtClean="0">
                <a:solidFill>
                  <a:srgbClr val="002060"/>
                </a:solidFill>
                <a:latin typeface="HASENAT4" pitchFamily="2" charset="-78"/>
                <a:cs typeface="HASENAT4" pitchFamily="2" charset="-78"/>
              </a:rPr>
              <a:t>تَنَزَّلُ الْمَلٰئِكَةُ وَالرُّوحُ فٖيهَا بِاِذْنِ رَبِّهِمْ مِنْ كُلِّ اَمْرٍ ﴿٤﴾ سَلَامٌ هِىَ حَتّٰى مَطْلَعِ الْفَجْرِ ﴿٥﴾</a:t>
            </a:r>
            <a:endParaRPr lang="tr-TR" sz="2000" dirty="0" smtClean="0">
              <a:solidFill>
                <a:srgbClr val="002060"/>
              </a:solidFill>
              <a:latin typeface="HASENAT4" pitchFamily="2" charset="-78"/>
              <a:cs typeface="HASENAT4" pitchFamily="2" charset="-78"/>
            </a:endParaRPr>
          </a:p>
          <a:p>
            <a:endParaRPr lang="tr-TR" sz="1200" b="1" dirty="0" smtClean="0">
              <a:solidFill>
                <a:srgbClr val="002060"/>
              </a:solidFill>
            </a:endParaRPr>
          </a:p>
          <a:p>
            <a:pPr algn="just"/>
            <a:r>
              <a:rPr lang="tr-TR" sz="2000" b="1" dirty="0" smtClean="0">
                <a:solidFill>
                  <a:srgbClr val="002060"/>
                </a:solidFill>
              </a:rPr>
              <a:t>	“Gerçek şu ki, Biz onu </a:t>
            </a:r>
            <a:r>
              <a:rPr lang="tr-TR" sz="2000" b="1" dirty="0" smtClean="0">
                <a:solidFill>
                  <a:srgbClr val="FF0000"/>
                </a:solidFill>
              </a:rPr>
              <a:t>“</a:t>
            </a:r>
            <a:r>
              <a:rPr lang="tr-TR" sz="2000" b="1" dirty="0" err="1" smtClean="0">
                <a:solidFill>
                  <a:srgbClr val="FF0000"/>
                </a:solidFill>
              </a:rPr>
              <a:t>Kur’ân’ı</a:t>
            </a:r>
            <a:r>
              <a:rPr lang="tr-TR" sz="2000" b="1" dirty="0" smtClean="0">
                <a:solidFill>
                  <a:srgbClr val="FF0000"/>
                </a:solidFill>
              </a:rPr>
              <a:t>” kadir </a:t>
            </a:r>
            <a:r>
              <a:rPr lang="tr-TR" sz="2000" b="1" dirty="0" err="1" smtClean="0">
                <a:solidFill>
                  <a:srgbClr val="FF0000"/>
                </a:solidFill>
              </a:rPr>
              <a:t>gecesi’nde</a:t>
            </a:r>
            <a:r>
              <a:rPr lang="tr-TR" sz="2000" b="1" dirty="0" smtClean="0">
                <a:solidFill>
                  <a:srgbClr val="FF0000"/>
                </a:solidFill>
              </a:rPr>
              <a:t> indirdik</a:t>
            </a:r>
            <a:r>
              <a:rPr lang="tr-TR" sz="2000" b="1" dirty="0" smtClean="0">
                <a:solidFill>
                  <a:srgbClr val="002060"/>
                </a:solidFill>
              </a:rPr>
              <a:t>. </a:t>
            </a:r>
            <a:r>
              <a:rPr lang="tr-TR" sz="2000" b="1" i="1" dirty="0" smtClean="0">
                <a:solidFill>
                  <a:srgbClr val="002060"/>
                </a:solidFill>
              </a:rPr>
              <a:t>Kadir </a:t>
            </a:r>
            <a:r>
              <a:rPr lang="tr-TR" sz="2000" b="1" i="1" dirty="0" err="1" smtClean="0">
                <a:solidFill>
                  <a:srgbClr val="002060"/>
                </a:solidFill>
              </a:rPr>
              <a:t>gecesi’nin</a:t>
            </a:r>
            <a:r>
              <a:rPr lang="tr-TR" sz="2000" b="1" i="1" dirty="0" smtClean="0">
                <a:solidFill>
                  <a:srgbClr val="002060"/>
                </a:solidFill>
              </a:rPr>
              <a:t> ne olduğunu sana bildiren nedir</a:t>
            </a:r>
            <a:r>
              <a:rPr lang="tr-TR" sz="2400" b="1" i="1" dirty="0" smtClean="0">
                <a:solidFill>
                  <a:srgbClr val="00B050"/>
                </a:solidFill>
              </a:rPr>
              <a:t>?</a:t>
            </a:r>
            <a:r>
              <a:rPr lang="tr-TR" sz="2400" b="1" dirty="0" smtClean="0">
                <a:solidFill>
                  <a:srgbClr val="00B050"/>
                </a:solidFill>
              </a:rPr>
              <a:t> </a:t>
            </a:r>
            <a:r>
              <a:rPr lang="tr-TR" sz="2400" b="1" u="sng" dirty="0" smtClean="0">
                <a:solidFill>
                  <a:srgbClr val="00B050"/>
                </a:solidFill>
              </a:rPr>
              <a:t>Kadir Gecesi, bin aydan daha hayırlıdır.</a:t>
            </a:r>
            <a:r>
              <a:rPr lang="tr-TR" sz="2400" b="1" dirty="0" smtClean="0">
                <a:solidFill>
                  <a:srgbClr val="00B050"/>
                </a:solidFill>
              </a:rPr>
              <a:t> </a:t>
            </a:r>
            <a:r>
              <a:rPr lang="tr-TR" sz="2000" b="1" dirty="0" smtClean="0">
                <a:solidFill>
                  <a:srgbClr val="002060"/>
                </a:solidFill>
              </a:rPr>
              <a:t> Melekler ve ruh, onda Rablerinin izniyle her bir iş için inerler. Fecrin çıkışına kadar bir esenliktir “selâmdır” o.”</a:t>
            </a:r>
            <a:r>
              <a:rPr lang="tr-TR" sz="2000" dirty="0" smtClean="0">
                <a:solidFill>
                  <a:srgbClr val="002060"/>
                </a:solidFill>
              </a:rPr>
              <a:t> </a:t>
            </a:r>
            <a:r>
              <a:rPr lang="tr-TR" sz="1200" dirty="0" smtClean="0">
                <a:solidFill>
                  <a:srgbClr val="002060"/>
                </a:solidFill>
              </a:rPr>
              <a:t>(</a:t>
            </a:r>
            <a:r>
              <a:rPr lang="tr-TR" sz="1200" i="1" dirty="0" smtClean="0">
                <a:solidFill>
                  <a:srgbClr val="002060"/>
                </a:solidFill>
              </a:rPr>
              <a:t>Kadir Suresi-1-5 )</a:t>
            </a:r>
            <a:r>
              <a:rPr lang="tr-TR" sz="1200" dirty="0" smtClean="0">
                <a:solidFill>
                  <a:srgbClr val="002060"/>
                </a:solidFill>
              </a:rPr>
              <a:t> </a:t>
            </a:r>
            <a:endParaRPr lang="tr-TR" sz="2000" dirty="0" smtClean="0">
              <a:solidFill>
                <a:srgbClr val="002060"/>
              </a:solidFill>
            </a:endParaRPr>
          </a:p>
          <a:p>
            <a:pPr algn="just"/>
            <a:endParaRPr lang="tr-TR" sz="1200" b="1" u="sng" dirty="0" smtClean="0">
              <a:solidFill>
                <a:srgbClr val="002060"/>
              </a:solidFill>
            </a:endParaRPr>
          </a:p>
          <a:p>
            <a:pPr algn="ctr"/>
            <a:r>
              <a:rPr lang="ar-SA" sz="3200" dirty="0" smtClean="0">
                <a:solidFill>
                  <a:srgbClr val="002060"/>
                </a:solidFill>
                <a:latin typeface="HASENAT4" pitchFamily="2" charset="-78"/>
                <a:cs typeface="HASENAT4" pitchFamily="2" charset="-78"/>
              </a:rPr>
              <a:t>« مَنْ قام لَيْلَةَ القَدْرِ إِيماناً واحْتِسَاباً ، غُفِر لَهُ ما تقدَّم مِنْ ذنْبِهِ »</a:t>
            </a:r>
            <a:endParaRPr lang="tr-TR" sz="3200" dirty="0" smtClean="0">
              <a:solidFill>
                <a:srgbClr val="002060"/>
              </a:solidFill>
              <a:latin typeface="HASENAT4" pitchFamily="2" charset="-78"/>
              <a:cs typeface="HASENAT4" pitchFamily="2" charset="-78"/>
            </a:endParaRPr>
          </a:p>
          <a:p>
            <a:pPr algn="just"/>
            <a:r>
              <a:rPr lang="tr-TR" sz="2000" dirty="0" smtClean="0">
                <a:solidFill>
                  <a:srgbClr val="002060"/>
                </a:solidFill>
              </a:rPr>
              <a:t>	Ebu </a:t>
            </a:r>
            <a:r>
              <a:rPr lang="tr-TR" sz="2000" dirty="0" err="1" smtClean="0">
                <a:solidFill>
                  <a:srgbClr val="002060"/>
                </a:solidFill>
              </a:rPr>
              <a:t>Hüreyre’ın</a:t>
            </a:r>
            <a:r>
              <a:rPr lang="tr-TR" sz="2000" dirty="0" smtClean="0">
                <a:solidFill>
                  <a:srgbClr val="002060"/>
                </a:solidFill>
              </a:rPr>
              <a:t> (r.a.) rivayetiyle </a:t>
            </a:r>
            <a:r>
              <a:rPr lang="tr-TR" sz="2000" dirty="0" err="1" smtClean="0">
                <a:solidFill>
                  <a:srgbClr val="002060"/>
                </a:solidFill>
              </a:rPr>
              <a:t>Rasülüllah</a:t>
            </a:r>
            <a:r>
              <a:rPr lang="tr-TR" sz="2000" dirty="0" smtClean="0">
                <a:solidFill>
                  <a:srgbClr val="002060"/>
                </a:solidFill>
              </a:rPr>
              <a:t> (s.a.s.) şöyle buyurur</a:t>
            </a:r>
            <a:r>
              <a:rPr lang="tr-TR" sz="2000" b="1" dirty="0" smtClean="0">
                <a:solidFill>
                  <a:srgbClr val="002060"/>
                </a:solidFill>
              </a:rPr>
              <a:t>: “</a:t>
            </a:r>
            <a:r>
              <a:rPr lang="tr-TR" sz="2000" b="1" u="sng" dirty="0" smtClean="0">
                <a:solidFill>
                  <a:srgbClr val="0070C0"/>
                </a:solidFill>
              </a:rPr>
              <a:t>Her kim imanından dolayı </a:t>
            </a:r>
            <a:r>
              <a:rPr lang="tr-TR" sz="2000" dirty="0" smtClean="0">
                <a:solidFill>
                  <a:srgbClr val="0070C0"/>
                </a:solidFill>
              </a:rPr>
              <a:t>Faziletine inanarak ve karşılığını Allah'tan bekleyerek</a:t>
            </a:r>
            <a:r>
              <a:rPr lang="tr-TR" sz="2000" dirty="0" smtClean="0">
                <a:solidFill>
                  <a:srgbClr val="002060"/>
                </a:solidFill>
              </a:rPr>
              <a:t> </a:t>
            </a:r>
            <a:r>
              <a:rPr lang="tr-TR" sz="2000" b="1" u="sng" dirty="0" smtClean="0">
                <a:solidFill>
                  <a:srgbClr val="C00000"/>
                </a:solidFill>
              </a:rPr>
              <a:t>Kadir Gecesi’ni </a:t>
            </a:r>
            <a:r>
              <a:rPr lang="tr-TR" sz="2000" b="1" u="sng" dirty="0" err="1" smtClean="0">
                <a:solidFill>
                  <a:srgbClr val="C00000"/>
                </a:solidFill>
              </a:rPr>
              <a:t>taatle</a:t>
            </a:r>
            <a:r>
              <a:rPr lang="tr-TR" sz="2000" b="1" u="sng" dirty="0" smtClean="0">
                <a:solidFill>
                  <a:srgbClr val="C00000"/>
                </a:solidFill>
              </a:rPr>
              <a:t> geçirirse, onun lehine, geçmiş günahları mağfiret olunur/</a:t>
            </a:r>
            <a:r>
              <a:rPr lang="tr-TR" sz="2000" dirty="0" smtClean="0">
                <a:solidFill>
                  <a:srgbClr val="C00000"/>
                </a:solidFill>
              </a:rPr>
              <a:t> geçmiş günahları bağışlanır</a:t>
            </a:r>
            <a:r>
              <a:rPr lang="tr-TR" sz="2000" b="1" u="sng" dirty="0" smtClean="0">
                <a:solidFill>
                  <a:srgbClr val="C00000"/>
                </a:solidFill>
              </a:rPr>
              <a:t>.</a:t>
            </a:r>
            <a:r>
              <a:rPr lang="tr-TR" sz="2000" b="1" dirty="0" smtClean="0">
                <a:solidFill>
                  <a:srgbClr val="002060"/>
                </a:solidFill>
              </a:rPr>
              <a:t>”</a:t>
            </a:r>
            <a:r>
              <a:rPr lang="tr-TR" sz="2000" dirty="0" smtClean="0">
                <a:solidFill>
                  <a:srgbClr val="002060"/>
                </a:solidFill>
              </a:rPr>
              <a:t> </a:t>
            </a:r>
            <a:r>
              <a:rPr lang="tr-TR" sz="1200" dirty="0" smtClean="0">
                <a:solidFill>
                  <a:srgbClr val="002060"/>
                </a:solidFill>
              </a:rPr>
              <a:t>(</a:t>
            </a:r>
            <a:r>
              <a:rPr lang="tr-TR" sz="1200" i="1" dirty="0" err="1" smtClean="0">
                <a:solidFill>
                  <a:srgbClr val="002060"/>
                </a:solidFill>
              </a:rPr>
              <a:t>Buhârî</a:t>
            </a:r>
            <a:r>
              <a:rPr lang="tr-TR" sz="1200" i="1" dirty="0" smtClean="0">
                <a:solidFill>
                  <a:srgbClr val="002060"/>
                </a:solidFill>
              </a:rPr>
              <a:t>, iman, 28</a:t>
            </a:r>
            <a:r>
              <a:rPr lang="tr-TR" sz="1200" dirty="0" smtClean="0">
                <a:solidFill>
                  <a:srgbClr val="002060"/>
                </a:solidFill>
              </a:rPr>
              <a:t>) </a:t>
            </a:r>
            <a:endParaRPr lang="tr-TR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islam_wallpaper06.jpg"/>
          <p:cNvPicPr>
            <a:picLocks noChangeAspect="1"/>
          </p:cNvPicPr>
          <p:nvPr/>
        </p:nvPicPr>
        <p:blipFill>
          <a:blip r:embed="rId2" cstate="print"/>
          <a:srcRect l="3906" r="75073"/>
          <a:stretch>
            <a:fillRect/>
          </a:stretch>
        </p:blipFill>
        <p:spPr>
          <a:xfrm>
            <a:off x="-35" y="0"/>
            <a:ext cx="1779997" cy="6858000"/>
          </a:xfrm>
          <a:prstGeom prst="rect">
            <a:avLst/>
          </a:prstGeom>
        </p:spPr>
      </p:pic>
      <p:sp>
        <p:nvSpPr>
          <p:cNvPr id="5" name="4 Dikdörtgen"/>
          <p:cNvSpPr/>
          <p:nvPr/>
        </p:nvSpPr>
        <p:spPr>
          <a:xfrm>
            <a:off x="1779962" y="0"/>
            <a:ext cx="8126038" cy="6858000"/>
          </a:xfrm>
          <a:prstGeom prst="rect">
            <a:avLst/>
          </a:prstGeom>
          <a:solidFill>
            <a:schemeClr val="accent6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0" anchor="ctr"/>
          <a:lstStyle/>
          <a:p>
            <a:pPr lvl="0" algn="ctr"/>
            <a:r>
              <a:rPr lang="tr-TR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ÜÇ AYLARI DEĞERLENDİREBİLMEK</a:t>
            </a:r>
          </a:p>
          <a:p>
            <a:pPr lvl="0" algn="ctr"/>
            <a:endParaRPr lang="tr-TR" sz="20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Üç Aylar geçmişin muhasebesini yaparak, geleceğe azim ve enerji dolu bir şevkle atılmak için iyi bir imkândır. </a:t>
            </a:r>
            <a:r>
              <a:rPr lang="tr-TR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Hayatımızda adeta otokontrol sisteminin kurulmasına vesile</a:t>
            </a:r>
            <a:r>
              <a:rPr lang="tr-TR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olan Üç Aylar ve kandiller, </a:t>
            </a:r>
            <a:r>
              <a:rPr lang="tr-TR" sz="20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dünyevî meşguliyetlerimizden sıyrılıp, yaratılış gayemizi düşünmemiz</a:t>
            </a:r>
            <a:r>
              <a:rPr lang="tr-TR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tr-TR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yaratan ve yaratılanlarla olan münasebetlerimizi değerlendirmemiz için son derece kıymetli fırsatlardır. </a:t>
            </a:r>
          </a:p>
          <a:p>
            <a:pPr algn="just"/>
            <a:endParaRPr lang="tr-TR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ar-SA" sz="3200" dirty="0" smtClean="0">
                <a:solidFill>
                  <a:srgbClr val="002060"/>
                </a:solidFill>
                <a:latin typeface="HASENAT4" pitchFamily="2" charset="-78"/>
                <a:cs typeface="HASENAT4" pitchFamily="2" charset="-78"/>
              </a:rPr>
              <a:t>يَآاَيُّهَا الَّذِينَ اَمَنُوا اتَّقُوا اللهَ وَلْتَنْظُرْ نَفْسٌ مَا قَدَّمَتْ لِغَدٍ وَاتَّقُوا اللهَ اِنَّ اللهَ خَبِيرٌ بِمَا تَعْمَلُونَ</a:t>
            </a:r>
            <a:endParaRPr lang="tr-TR" sz="3200" dirty="0" smtClean="0">
              <a:solidFill>
                <a:srgbClr val="002060"/>
              </a:solidFill>
              <a:latin typeface="HASENAT4" pitchFamily="2" charset="-78"/>
              <a:cs typeface="HASENAT4" pitchFamily="2" charset="-78"/>
            </a:endParaRPr>
          </a:p>
          <a:p>
            <a:pPr algn="just"/>
            <a:r>
              <a:rPr lang="tr-TR" sz="1200" dirty="0" smtClean="0">
                <a:solidFill>
                  <a:srgbClr val="002060"/>
                </a:solidFill>
              </a:rPr>
              <a:t>	</a:t>
            </a:r>
          </a:p>
          <a:p>
            <a:pPr algn="just"/>
            <a:r>
              <a:rPr lang="tr-TR" sz="2000" dirty="0" smtClean="0">
                <a:solidFill>
                  <a:srgbClr val="002060"/>
                </a:solidFill>
              </a:rPr>
              <a:t>	 "</a:t>
            </a:r>
            <a:r>
              <a:rPr lang="tr-TR" sz="2000" b="1" u="sng" dirty="0" smtClean="0">
                <a:solidFill>
                  <a:srgbClr val="002060"/>
                </a:solidFill>
              </a:rPr>
              <a:t>Ey iman edenler! Allah'tan korkun, </a:t>
            </a:r>
            <a:r>
              <a:rPr lang="tr-TR" sz="2000" b="1" u="sng" dirty="0" smtClean="0">
                <a:solidFill>
                  <a:srgbClr val="C00000"/>
                </a:solidFill>
              </a:rPr>
              <a:t>herkes yarına ne hazırladığına bir baksın;</a:t>
            </a:r>
            <a:r>
              <a:rPr lang="tr-TR" sz="2000" b="1" u="sng" dirty="0" smtClean="0">
                <a:solidFill>
                  <a:srgbClr val="002060"/>
                </a:solidFill>
              </a:rPr>
              <a:t> Allah'tan sakının, çünkü Allah, işlediklerinizden </a:t>
            </a:r>
            <a:r>
              <a:rPr lang="tr-TR" sz="2000" b="1" u="sng" dirty="0" err="1" smtClean="0">
                <a:solidFill>
                  <a:srgbClr val="002060"/>
                </a:solidFill>
              </a:rPr>
              <a:t>haberdârdır</a:t>
            </a:r>
            <a:r>
              <a:rPr lang="tr-TR" sz="2000" dirty="0" smtClean="0">
                <a:solidFill>
                  <a:srgbClr val="002060"/>
                </a:solidFill>
              </a:rPr>
              <a:t>." (</a:t>
            </a:r>
            <a:r>
              <a:rPr lang="tr-TR" sz="2000" dirty="0" err="1" smtClean="0">
                <a:solidFill>
                  <a:srgbClr val="002060"/>
                </a:solidFill>
              </a:rPr>
              <a:t>Haşr</a:t>
            </a:r>
            <a:r>
              <a:rPr lang="tr-TR" sz="2000" dirty="0" smtClean="0">
                <a:solidFill>
                  <a:srgbClr val="002060"/>
                </a:solidFill>
              </a:rPr>
              <a:t>, 18)</a:t>
            </a:r>
            <a:endParaRPr lang="tr-TR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islam_wallpaper06.jpg"/>
          <p:cNvPicPr>
            <a:picLocks noChangeAspect="1"/>
          </p:cNvPicPr>
          <p:nvPr/>
        </p:nvPicPr>
        <p:blipFill>
          <a:blip r:embed="rId2" cstate="print"/>
          <a:srcRect l="3906" r="75073"/>
          <a:stretch>
            <a:fillRect/>
          </a:stretch>
        </p:blipFill>
        <p:spPr>
          <a:xfrm>
            <a:off x="-35" y="0"/>
            <a:ext cx="1779997" cy="6858000"/>
          </a:xfrm>
          <a:prstGeom prst="rect">
            <a:avLst/>
          </a:prstGeom>
        </p:spPr>
      </p:pic>
      <p:sp>
        <p:nvSpPr>
          <p:cNvPr id="5" name="4 Dikdörtgen"/>
          <p:cNvSpPr/>
          <p:nvPr/>
        </p:nvSpPr>
        <p:spPr>
          <a:xfrm>
            <a:off x="1779962" y="0"/>
            <a:ext cx="8126038" cy="6858000"/>
          </a:xfrm>
          <a:prstGeom prst="rect">
            <a:avLst/>
          </a:prstGeom>
          <a:solidFill>
            <a:schemeClr val="accent6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0" anchor="ctr"/>
          <a:lstStyle/>
          <a:p>
            <a:pPr algn="ctr"/>
            <a:r>
              <a:rPr lang="tr-TR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Üç Aylar ve Kandiller Hayatı Yeniden İnşa etme Zamanları olmalı</a:t>
            </a:r>
          </a:p>
          <a:p>
            <a:endParaRPr lang="tr-TR" sz="11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Tıpkı vücudun zaman zaman muayeneden geçirilmesi gibi manevî dünyamızı adeta bir </a:t>
            </a:r>
            <a:r>
              <a:rPr lang="tr-T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check</a:t>
            </a:r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up</a:t>
            </a:r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yapmalıyız. </a:t>
            </a:r>
          </a:p>
          <a:p>
            <a:pPr marL="342900" lvl="0" indent="-342900">
              <a:buFont typeface="Wingdings" pitchFamily="2" charset="2"/>
              <a:buChar char="q"/>
            </a:pPr>
            <a:r>
              <a:rPr lang="tr-TR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Allah ile aram nasıl?  Onun istediği bir kul olabildim mi? </a:t>
            </a:r>
          </a:p>
          <a:p>
            <a:pPr marL="342900" lvl="0" indent="-342900">
              <a:buFont typeface="Wingdings" pitchFamily="2" charset="2"/>
              <a:buChar char="q"/>
            </a:pPr>
            <a:r>
              <a:rPr lang="tr-TR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Allah’a karşı kulluk vazifemi yapabiliyor muyum? </a:t>
            </a:r>
            <a:endParaRPr lang="tr-TR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q"/>
            </a:pPr>
            <a:r>
              <a:rPr lang="tr-TR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Beni ondan uzaklaştıran kötü alışkanlıklarım var mı?  </a:t>
            </a:r>
          </a:p>
          <a:p>
            <a:pPr marL="342900" lvl="0" indent="-342900">
              <a:buFont typeface="Wingdings" pitchFamily="2" charset="2"/>
              <a:buChar char="q"/>
            </a:pPr>
            <a:r>
              <a:rPr lang="tr-TR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Peygamberin sünnetini, ahlakını yaşayabiliyor muyum?</a:t>
            </a:r>
            <a:endParaRPr lang="tr-TR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q"/>
            </a:pPr>
            <a:r>
              <a:rPr lang="tr-TR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Her an ölüm gelecek olsa buna ne kadar hazırlıklıyım? </a:t>
            </a:r>
          </a:p>
          <a:p>
            <a:pPr marL="342900" lvl="0" indent="-342900">
              <a:buFont typeface="Wingdings" pitchFamily="2" charset="2"/>
              <a:buChar char="q"/>
            </a:pPr>
            <a:r>
              <a:rPr lang="tr-TR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Ruhumuzu İslâm’ın güzellikleriyle ne derece süsleyebildik? </a:t>
            </a:r>
          </a:p>
          <a:p>
            <a:pPr marL="342900" lvl="0" indent="-342900">
              <a:buFont typeface="Wingdings" pitchFamily="2" charset="2"/>
              <a:buChar char="q"/>
            </a:pPr>
            <a:r>
              <a:rPr lang="tr-TR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Bir Müslüman olarak İslâm’ı ne derece özümseyebildik? </a:t>
            </a:r>
          </a:p>
          <a:p>
            <a:pPr marL="342900" lvl="0" indent="-342900">
              <a:buFont typeface="Wingdings" pitchFamily="2" charset="2"/>
              <a:buChar char="q"/>
            </a:pPr>
            <a:r>
              <a:rPr lang="tr-T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İslâm ahlâkını ne kadar hayata geçirebildik?</a:t>
            </a:r>
          </a:p>
          <a:p>
            <a:pPr marL="342900" lvl="0" indent="-342900">
              <a:buFont typeface="Wingdings" pitchFamily="2" charset="2"/>
              <a:buChar char="q"/>
            </a:pPr>
            <a:r>
              <a:rPr lang="tr-TR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Ailemiz ve çocuklarımız için üzerimize düşen görevleri yapabildik mi?</a:t>
            </a:r>
          </a:p>
          <a:p>
            <a:pPr marL="342900" lvl="0" indent="-342900">
              <a:buFont typeface="Wingdings" pitchFamily="2" charset="2"/>
              <a:buChar char="q"/>
            </a:pPr>
            <a:r>
              <a:rPr lang="tr-TR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Bugüne kadar İslam’ın yaşanmasına katkıda bulunacak hizmetim var mı? </a:t>
            </a:r>
          </a:p>
          <a:p>
            <a:pPr marL="342900" lvl="0" indent="-342900">
              <a:buFont typeface="Wingdings" pitchFamily="2" charset="2"/>
              <a:buChar char="q"/>
            </a:pPr>
            <a:r>
              <a:rPr lang="tr-T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Kaç kişinin daha iyi </a:t>
            </a:r>
            <a:r>
              <a:rPr lang="tr-TR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müslüman</a:t>
            </a:r>
            <a:r>
              <a:rPr lang="tr-T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olması için, daha iyi ibadet edebilmesi için gayret gösterdim? </a:t>
            </a:r>
          </a:p>
          <a:p>
            <a:pPr marL="342900" lvl="0" indent="-342900">
              <a:buFont typeface="Wingdings" pitchFamily="2" charset="2"/>
              <a:buChar char="q"/>
            </a:pP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Kaç yetimin başını okşadım, karnını doyurdum, üstünü giydirdim?</a:t>
            </a:r>
          </a:p>
          <a:p>
            <a:pPr marL="342900" lvl="0" indent="-342900">
              <a:buFont typeface="Wingdings" pitchFamily="2" charset="2"/>
              <a:buChar char="q"/>
            </a:pPr>
            <a:r>
              <a:rPr lang="tr-TR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İnsanlığa hizmet edecek, malımdan, ilmimden, neslimden örnek bir evlat kazanabildim? </a:t>
            </a:r>
            <a:endParaRPr lang="tr-TR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islam_wallpaper06.jpg"/>
          <p:cNvPicPr>
            <a:picLocks noChangeAspect="1"/>
          </p:cNvPicPr>
          <p:nvPr/>
        </p:nvPicPr>
        <p:blipFill>
          <a:blip r:embed="rId2" cstate="print"/>
          <a:srcRect l="3906" r="75073"/>
          <a:stretch>
            <a:fillRect/>
          </a:stretch>
        </p:blipFill>
        <p:spPr>
          <a:xfrm>
            <a:off x="-35" y="0"/>
            <a:ext cx="1779997" cy="6858000"/>
          </a:xfrm>
          <a:prstGeom prst="rect">
            <a:avLst/>
          </a:prstGeom>
        </p:spPr>
      </p:pic>
      <p:sp>
        <p:nvSpPr>
          <p:cNvPr id="5" name="4 Dikdörtgen"/>
          <p:cNvSpPr/>
          <p:nvPr/>
        </p:nvSpPr>
        <p:spPr>
          <a:xfrm>
            <a:off x="1779962" y="0"/>
            <a:ext cx="8126038" cy="6858000"/>
          </a:xfrm>
          <a:prstGeom prst="rect">
            <a:avLst/>
          </a:prstGeom>
          <a:solidFill>
            <a:schemeClr val="accent6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0" anchor="ctr"/>
          <a:lstStyle/>
          <a:p>
            <a:r>
              <a:rPr lang="tr-TR" dirty="0" smtClean="0">
                <a:solidFill>
                  <a:srgbClr val="002060"/>
                </a:solidFill>
              </a:rPr>
              <a:t> </a:t>
            </a:r>
          </a:p>
          <a:p>
            <a:pPr algn="ctr"/>
            <a:r>
              <a:rPr lang="ar-SA" sz="3200" dirty="0" smtClean="0">
                <a:solidFill>
                  <a:srgbClr val="002060"/>
                </a:solidFill>
                <a:latin typeface="HASENAT4" pitchFamily="2" charset="-78"/>
                <a:cs typeface="HASENAT4" pitchFamily="2" charset="-78"/>
              </a:rPr>
              <a:t>مُوتُو قَبْلَ اَنْتَ مُوتُوا</a:t>
            </a:r>
            <a:r>
              <a:rPr lang="tr-TR" sz="3200" b="1" dirty="0" smtClean="0">
                <a:solidFill>
                  <a:srgbClr val="002060"/>
                </a:solidFill>
                <a:latin typeface="HASENAT4" pitchFamily="2" charset="-78"/>
                <a:cs typeface="HASENAT4" pitchFamily="2" charset="-78"/>
              </a:rPr>
              <a:t>   </a:t>
            </a:r>
            <a:r>
              <a:rPr lang="tr-TR" b="1" dirty="0" smtClean="0">
                <a:solidFill>
                  <a:srgbClr val="002060"/>
                </a:solidFill>
              </a:rPr>
              <a:t>“Ölmeden önce ölünüz!”</a:t>
            </a:r>
            <a:endParaRPr lang="tr-TR" dirty="0" smtClean="0">
              <a:solidFill>
                <a:srgbClr val="002060"/>
              </a:solidFill>
            </a:endParaRPr>
          </a:p>
          <a:p>
            <a:endParaRPr lang="tr-TR" sz="1050" u="sng" dirty="0" smtClean="0">
              <a:solidFill>
                <a:srgbClr val="002060"/>
              </a:solidFill>
            </a:endParaRPr>
          </a:p>
          <a:p>
            <a:pPr algn="just"/>
            <a:r>
              <a:rPr lang="tr-TR" dirty="0" smtClean="0">
                <a:solidFill>
                  <a:srgbClr val="002060"/>
                </a:solidFill>
              </a:rPr>
              <a:t>	</a:t>
            </a:r>
            <a:r>
              <a:rPr lang="tr-TR" u="sng" dirty="0" smtClean="0">
                <a:solidFill>
                  <a:srgbClr val="002060"/>
                </a:solidFill>
              </a:rPr>
              <a:t>Ömür çok kısa. Göz açıp kapanıncaya kadar geçmektedir. </a:t>
            </a:r>
            <a:r>
              <a:rPr lang="tr-TR" b="1" u="sng" dirty="0" smtClean="0">
                <a:solidFill>
                  <a:srgbClr val="FF0000"/>
                </a:solidFill>
              </a:rPr>
              <a:t>Geçen sene beraber olduğumuz, kendisiyle muhabbet edip gülüp eğlendiğimiz nice insanlar aramızdan ayrıldı. </a:t>
            </a:r>
            <a:r>
              <a:rPr lang="tr-TR" dirty="0" smtClean="0">
                <a:solidFill>
                  <a:srgbClr val="002060"/>
                </a:solidFill>
              </a:rPr>
              <a:t>Bizlerde bir gün sevdiklerimizden, bu dünyadan ayrılıp gideceğiz. Hiçbir insan dünya hayatında baki değildir. </a:t>
            </a:r>
          </a:p>
          <a:p>
            <a:endParaRPr lang="tr-TR" dirty="0" smtClean="0">
              <a:solidFill>
                <a:srgbClr val="002060"/>
              </a:solidFill>
            </a:endParaRPr>
          </a:p>
          <a:p>
            <a:pPr algn="ctr"/>
            <a:r>
              <a:rPr lang="ar-SA" sz="2800" dirty="0" smtClean="0">
                <a:solidFill>
                  <a:srgbClr val="002060"/>
                </a:solidFill>
                <a:latin typeface="HASENAT4" pitchFamily="2" charset="-78"/>
                <a:cs typeface="HASENAT4" pitchFamily="2" charset="-78"/>
              </a:rPr>
              <a:t>كُلُّ</a:t>
            </a:r>
            <a:r>
              <a:rPr lang="ar-SA" sz="2400" dirty="0" smtClean="0">
                <a:solidFill>
                  <a:srgbClr val="002060"/>
                </a:solidFill>
                <a:latin typeface="HASENAT4" pitchFamily="2" charset="-78"/>
                <a:cs typeface="HASENAT4" pitchFamily="2" charset="-78"/>
              </a:rPr>
              <a:t> </a:t>
            </a:r>
            <a:r>
              <a:rPr lang="ar-SA" sz="2800" dirty="0" smtClean="0">
                <a:solidFill>
                  <a:srgbClr val="002060"/>
                </a:solidFill>
                <a:latin typeface="HASENAT4" pitchFamily="2" charset="-78"/>
                <a:cs typeface="HASENAT4" pitchFamily="2" charset="-78"/>
              </a:rPr>
              <a:t>نَفْسٍ ذَائِقَةُ الْمَوْتِ وَاِنَّمَا تُوَفَّوْنَ اُجُورَكُمْ يَوْمَ الْقِيٰمَةِ فَمَنْ زُحْزِحَ عَنِ النَّارِ وَاُدْخِلَ الْجَنَّةَ فَقَدْ فَازَ وَمَا الْحَيٰوةُ الدُّنْيَا اِلَّا مَتَاعُ الْغُرُورِ</a:t>
            </a:r>
            <a:endParaRPr lang="tr-TR" sz="2800" dirty="0" smtClean="0">
              <a:solidFill>
                <a:srgbClr val="002060"/>
              </a:solidFill>
              <a:latin typeface="HASENAT4" pitchFamily="2" charset="-78"/>
              <a:cs typeface="HASENAT4" pitchFamily="2" charset="-78"/>
            </a:endParaRPr>
          </a:p>
          <a:p>
            <a:r>
              <a:rPr lang="tr-TR" sz="1100" dirty="0" smtClean="0">
                <a:solidFill>
                  <a:srgbClr val="002060"/>
                </a:solidFill>
              </a:rPr>
              <a:t>	</a:t>
            </a:r>
          </a:p>
          <a:p>
            <a:pPr algn="just"/>
            <a:r>
              <a:rPr lang="tr-TR" i="1" dirty="0" smtClean="0">
                <a:solidFill>
                  <a:srgbClr val="002060"/>
                </a:solidFill>
              </a:rPr>
              <a:t>	“</a:t>
            </a:r>
            <a:r>
              <a:rPr lang="tr-TR" b="1" i="1" dirty="0" smtClean="0">
                <a:solidFill>
                  <a:srgbClr val="FF0000"/>
                </a:solidFill>
              </a:rPr>
              <a:t>Her canlı ölümü tadacaktır. </a:t>
            </a:r>
            <a:r>
              <a:rPr lang="tr-TR" i="1" dirty="0" smtClean="0">
                <a:solidFill>
                  <a:srgbClr val="002060"/>
                </a:solidFill>
              </a:rPr>
              <a:t>Ancak kıyamet günü yaptıklarınızın karşılığı size tastamam verilecektir. Kim cehennemden uzaklaştırılıp cennete sokulursa, gerçekten kurtuluşa ermiştir. </a:t>
            </a:r>
            <a:r>
              <a:rPr lang="tr-TR" i="1" dirty="0" smtClean="0">
                <a:solidFill>
                  <a:srgbClr val="0070C0"/>
                </a:solidFill>
              </a:rPr>
              <a:t>Dünya hayatı, aldatıcı metadan başka bir şey değildir.”</a:t>
            </a:r>
            <a:r>
              <a:rPr lang="tr-TR" i="1" dirty="0" smtClean="0">
                <a:solidFill>
                  <a:srgbClr val="002060"/>
                </a:solidFill>
              </a:rPr>
              <a:t> </a:t>
            </a:r>
            <a:r>
              <a:rPr lang="tr-TR" sz="1100" i="1" dirty="0" smtClean="0">
                <a:solidFill>
                  <a:srgbClr val="002060"/>
                </a:solidFill>
              </a:rPr>
              <a:t>(</a:t>
            </a:r>
            <a:r>
              <a:rPr lang="tr-TR" sz="1100" dirty="0" smtClean="0">
                <a:solidFill>
                  <a:srgbClr val="002060"/>
                </a:solidFill>
              </a:rPr>
              <a:t>Âli </a:t>
            </a:r>
            <a:r>
              <a:rPr lang="tr-TR" sz="1100" dirty="0" err="1" smtClean="0">
                <a:solidFill>
                  <a:srgbClr val="002060"/>
                </a:solidFill>
              </a:rPr>
              <a:t>Imrân</a:t>
            </a:r>
            <a:r>
              <a:rPr lang="tr-TR" sz="1100" dirty="0" smtClean="0">
                <a:solidFill>
                  <a:srgbClr val="002060"/>
                </a:solidFill>
              </a:rPr>
              <a:t> 185)</a:t>
            </a:r>
            <a:endParaRPr lang="tr-TR" dirty="0" smtClean="0">
              <a:solidFill>
                <a:srgbClr val="002060"/>
              </a:solidFill>
            </a:endParaRPr>
          </a:p>
          <a:p>
            <a:pPr algn="just"/>
            <a:endParaRPr lang="tr-TR" sz="1200" dirty="0" smtClean="0">
              <a:solidFill>
                <a:srgbClr val="002060"/>
              </a:solidFill>
            </a:endParaRPr>
          </a:p>
          <a:p>
            <a:pPr algn="ctr"/>
            <a:r>
              <a:rPr lang="ar-SA" sz="2800" dirty="0" smtClean="0">
                <a:solidFill>
                  <a:srgbClr val="002060"/>
                </a:solidFill>
                <a:latin typeface="HASENAT4" pitchFamily="2" charset="-78"/>
                <a:cs typeface="HASENAT4" pitchFamily="2" charset="-78"/>
              </a:rPr>
              <a:t>وَتَزَوَّدُوا فَاِنَّ خَيْرَ الزَّادِ التَّقْوٰى وَاتَّقُونِ يَا اُولِى الْاَلْبَابِ</a:t>
            </a:r>
            <a:endParaRPr lang="tr-TR" sz="2800" dirty="0" smtClean="0">
              <a:solidFill>
                <a:srgbClr val="002060"/>
              </a:solidFill>
              <a:latin typeface="HASENAT4" pitchFamily="2" charset="-78"/>
              <a:cs typeface="HASENAT4" pitchFamily="2" charset="-78"/>
            </a:endParaRPr>
          </a:p>
          <a:p>
            <a:pPr algn="ctr"/>
            <a:r>
              <a:rPr lang="tr-TR" b="1" dirty="0" smtClean="0">
                <a:solidFill>
                  <a:srgbClr val="002060"/>
                </a:solidFill>
              </a:rPr>
              <a:t>"(</a:t>
            </a:r>
            <a:r>
              <a:rPr lang="tr-TR" b="1" dirty="0" err="1" smtClean="0">
                <a:solidFill>
                  <a:srgbClr val="002060"/>
                </a:solidFill>
              </a:rPr>
              <a:t>Ahiretiniz</a:t>
            </a:r>
            <a:r>
              <a:rPr lang="tr-TR" b="1" dirty="0" smtClean="0">
                <a:solidFill>
                  <a:srgbClr val="002060"/>
                </a:solidFill>
              </a:rPr>
              <a:t> için) </a:t>
            </a:r>
            <a:r>
              <a:rPr lang="tr-TR" sz="2400" b="1" dirty="0" smtClean="0">
                <a:solidFill>
                  <a:srgbClr val="C00000"/>
                </a:solidFill>
              </a:rPr>
              <a:t>azık edinin</a:t>
            </a:r>
            <a:r>
              <a:rPr lang="tr-TR" b="1" dirty="0" smtClean="0">
                <a:solidFill>
                  <a:srgbClr val="002060"/>
                </a:solidFill>
              </a:rPr>
              <a:t>; kuşkusuz, </a:t>
            </a:r>
          </a:p>
          <a:p>
            <a:pPr algn="ctr"/>
            <a:r>
              <a:rPr lang="tr-TR" sz="2800" b="1" u="sng" dirty="0" smtClean="0">
                <a:solidFill>
                  <a:srgbClr val="00B050"/>
                </a:solidFill>
              </a:rPr>
              <a:t>azığın en hayırlısı takvadır</a:t>
            </a:r>
            <a:r>
              <a:rPr lang="tr-TR" b="1" dirty="0" smtClean="0">
                <a:solidFill>
                  <a:srgbClr val="002060"/>
                </a:solidFill>
              </a:rPr>
              <a:t>”</a:t>
            </a:r>
            <a:endParaRPr lang="tr-T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islam_wallpaper06.jpg"/>
          <p:cNvPicPr>
            <a:picLocks noChangeAspect="1"/>
          </p:cNvPicPr>
          <p:nvPr/>
        </p:nvPicPr>
        <p:blipFill>
          <a:blip r:embed="rId2" cstate="print"/>
          <a:srcRect l="3906" r="75073"/>
          <a:stretch>
            <a:fillRect/>
          </a:stretch>
        </p:blipFill>
        <p:spPr>
          <a:xfrm>
            <a:off x="-35" y="0"/>
            <a:ext cx="1779997" cy="6858000"/>
          </a:xfrm>
          <a:prstGeom prst="rect">
            <a:avLst/>
          </a:prstGeom>
        </p:spPr>
      </p:pic>
      <p:sp>
        <p:nvSpPr>
          <p:cNvPr id="5" name="4 Dikdörtgen"/>
          <p:cNvSpPr/>
          <p:nvPr/>
        </p:nvSpPr>
        <p:spPr>
          <a:xfrm>
            <a:off x="1779962" y="0"/>
            <a:ext cx="8126038" cy="6858000"/>
          </a:xfrm>
          <a:prstGeom prst="rect">
            <a:avLst/>
          </a:prstGeom>
          <a:solidFill>
            <a:schemeClr val="accent6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0" anchor="ctr"/>
          <a:lstStyle/>
          <a:p>
            <a:pPr algn="ctr"/>
            <a:r>
              <a:rPr lang="ar-SA" sz="3200" dirty="0" smtClean="0">
                <a:solidFill>
                  <a:srgbClr val="002060"/>
                </a:solidFill>
                <a:latin typeface="HASENAT4" pitchFamily="2" charset="-78"/>
                <a:cs typeface="HASENAT4" pitchFamily="2" charset="-78"/>
              </a:rPr>
              <a:t>قُلْ يَا عِبَادِىَ الَّذٖينَ اَسْرَفُوا عَلٰى اَنْفُسِهِمْ لَا تَقْنَطُوا مِنْ رَحْمَةِ اللّٰهِ اِنَّ اللّٰهَ يَغْفِرُ الذُّنُوبَ جَمٖيعًا اِنَّهُ هُوَ الْغَفُورُ الرَّحٖيمُ</a:t>
            </a:r>
            <a:endParaRPr lang="tr-TR" sz="3200" dirty="0" smtClean="0">
              <a:solidFill>
                <a:srgbClr val="002060"/>
              </a:solidFill>
              <a:latin typeface="HASENAT4" pitchFamily="2" charset="-78"/>
              <a:cs typeface="HASENAT4" pitchFamily="2" charset="-78"/>
            </a:endParaRPr>
          </a:p>
          <a:p>
            <a:pPr algn="just"/>
            <a:endParaRPr lang="tr-TR" b="1" dirty="0" smtClean="0">
              <a:solidFill>
                <a:srgbClr val="002060"/>
              </a:solidFill>
            </a:endParaRPr>
          </a:p>
          <a:p>
            <a:pPr algn="just"/>
            <a:r>
              <a:rPr lang="tr-TR" b="1" dirty="0" smtClean="0">
                <a:solidFill>
                  <a:srgbClr val="002060"/>
                </a:solidFill>
              </a:rPr>
              <a:t>	“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 ki: </a:t>
            </a:r>
            <a:r>
              <a:rPr lang="tr-TR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Ey kendilerine kötülük edip aşırı giden kullarım! </a:t>
            </a:r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Allah’ın rahmetinden ümidinizi kesmeyin. </a:t>
            </a:r>
            <a:r>
              <a:rPr lang="tr-TR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Doğrusu Allah günahların hepsini bağışlar. 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Çünkü O, bağışlayandır, merhametlidir." </a:t>
            </a:r>
            <a:r>
              <a:rPr lang="tr-TR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Zümer</a:t>
            </a:r>
            <a:r>
              <a:rPr lang="tr-TR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53)</a:t>
            </a:r>
            <a:endParaRPr lang="tr-TR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islam_wallpaper06.jpg"/>
          <p:cNvPicPr>
            <a:picLocks noChangeAspect="1"/>
          </p:cNvPicPr>
          <p:nvPr/>
        </p:nvPicPr>
        <p:blipFill>
          <a:blip r:embed="rId2" cstate="print"/>
          <a:srcRect l="3906" r="75073"/>
          <a:stretch>
            <a:fillRect/>
          </a:stretch>
        </p:blipFill>
        <p:spPr>
          <a:xfrm>
            <a:off x="-35" y="0"/>
            <a:ext cx="1779997" cy="6858000"/>
          </a:xfrm>
          <a:prstGeom prst="rect">
            <a:avLst/>
          </a:prstGeom>
        </p:spPr>
      </p:pic>
      <p:sp>
        <p:nvSpPr>
          <p:cNvPr id="5" name="4 Dikdörtgen"/>
          <p:cNvSpPr/>
          <p:nvPr/>
        </p:nvSpPr>
        <p:spPr>
          <a:xfrm>
            <a:off x="1779962" y="0"/>
            <a:ext cx="8126038" cy="6858000"/>
          </a:xfrm>
          <a:prstGeom prst="rect">
            <a:avLst/>
          </a:prstGeom>
          <a:solidFill>
            <a:schemeClr val="accent6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0" anchor="ctr"/>
          <a:lstStyle/>
          <a:p>
            <a:pPr algn="ctr"/>
            <a:r>
              <a:rPr lang="tr-TR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ÜÇ AYLARI GEREĞİ GİBİ DEĞERLENDİRMEK İÇİN</a:t>
            </a:r>
          </a:p>
          <a:p>
            <a:endParaRPr lang="tr-TR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Wingdings" pitchFamily="2" charset="2"/>
              <a:buChar char="q"/>
            </a:pPr>
            <a:r>
              <a:rPr lang="tr-TR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Tövbe Ve İstiğfarı Çokça Yapalım</a:t>
            </a:r>
          </a:p>
          <a:p>
            <a:pPr marL="457200" lvl="0" indent="-457200">
              <a:buFont typeface="Wingdings" pitchFamily="2" charset="2"/>
              <a:buChar char="q"/>
            </a:pPr>
            <a:r>
              <a:rPr lang="tr-TR" sz="2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Nafile Oruçlar Tutalım</a:t>
            </a:r>
          </a:p>
          <a:p>
            <a:pPr marL="457200" lvl="0" indent="-457200">
              <a:buFont typeface="Wingdings" pitchFamily="2" charset="2"/>
              <a:buChar char="q"/>
            </a:pPr>
            <a:r>
              <a:rPr lang="tr-TR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Kur’an-I Kerim Ve Mealini Okuyalım </a:t>
            </a:r>
          </a:p>
          <a:p>
            <a:pPr marL="457200" lvl="0" indent="-457200">
              <a:buFont typeface="Wingdings" pitchFamily="2" charset="2"/>
              <a:buChar char="q"/>
            </a:pPr>
            <a:r>
              <a:rPr lang="tr-TR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Namaz dua ve surelerini okuyuşumuzu (hocadan, </a:t>
            </a:r>
            <a:r>
              <a:rPr lang="tr-TR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tr-TR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bilgisayar vb yararlanarak ) düzeltelim </a:t>
            </a:r>
          </a:p>
          <a:p>
            <a:pPr marL="457200" lvl="0" indent="-457200">
              <a:buFont typeface="Wingdings" pitchFamily="2" charset="2"/>
              <a:buChar char="q"/>
            </a:pPr>
            <a:r>
              <a:rPr lang="tr-TR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Peygamberimizin Hayatını Ve Hadislerini Okuyalım</a:t>
            </a:r>
          </a:p>
          <a:p>
            <a:pPr marL="457200" lvl="0" indent="-457200">
              <a:buFont typeface="Wingdings" pitchFamily="2" charset="2"/>
              <a:buChar char="q"/>
            </a:pPr>
            <a:r>
              <a:rPr lang="tr-TR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Peygamberimize Her Fırsatta </a:t>
            </a:r>
            <a:r>
              <a:rPr lang="tr-TR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Salâtü</a:t>
            </a:r>
            <a:r>
              <a:rPr lang="tr-TR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-Selâm Getirelim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tr-TR" sz="2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İlmihal Kitabı Okuyup Eksik Bilgilerimizi Giderelim</a:t>
            </a:r>
            <a:endParaRPr lang="tr-TR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Wingdings" pitchFamily="2" charset="2"/>
              <a:buChar char="q"/>
            </a:pPr>
            <a:r>
              <a:rPr lang="tr-TR" sz="22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Namazlarımızı Camilerde Cemaatle Kılmaya Çalışalım</a:t>
            </a:r>
          </a:p>
          <a:p>
            <a:pPr marL="457200" lvl="0" indent="-457200">
              <a:buFont typeface="Wingdings" pitchFamily="2" charset="2"/>
              <a:buChar char="q"/>
            </a:pPr>
            <a:r>
              <a:rPr lang="tr-TR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Kaza Veya Nafile Namaz Kılalım </a:t>
            </a:r>
          </a:p>
          <a:p>
            <a:pPr marL="457200" lvl="0" indent="-457200">
              <a:buFont typeface="Wingdings" pitchFamily="2" charset="2"/>
              <a:buChar char="q"/>
            </a:pPr>
            <a:r>
              <a:rPr lang="tr-TR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Allah’ı Bol Bol Zikredelim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islam_wallpaper06.jpg"/>
          <p:cNvPicPr>
            <a:picLocks noChangeAspect="1"/>
          </p:cNvPicPr>
          <p:nvPr/>
        </p:nvPicPr>
        <p:blipFill>
          <a:blip r:embed="rId2" cstate="print"/>
          <a:srcRect l="3906" r="75073"/>
          <a:stretch>
            <a:fillRect/>
          </a:stretch>
        </p:blipFill>
        <p:spPr>
          <a:xfrm>
            <a:off x="-35" y="0"/>
            <a:ext cx="1779997" cy="6858000"/>
          </a:xfrm>
          <a:prstGeom prst="rect">
            <a:avLst/>
          </a:prstGeom>
        </p:spPr>
      </p:pic>
      <p:sp>
        <p:nvSpPr>
          <p:cNvPr id="5" name="4 Dikdörtgen"/>
          <p:cNvSpPr/>
          <p:nvPr/>
        </p:nvSpPr>
        <p:spPr>
          <a:xfrm>
            <a:off x="1779962" y="0"/>
            <a:ext cx="8126038" cy="6858000"/>
          </a:xfrm>
          <a:prstGeom prst="rect">
            <a:avLst/>
          </a:prstGeom>
          <a:solidFill>
            <a:schemeClr val="accent6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0" anchor="ctr"/>
          <a:lstStyle/>
          <a:p>
            <a:pPr marL="457200" lvl="0" indent="-457200">
              <a:buFont typeface="Wingdings" pitchFamily="2" charset="2"/>
              <a:buChar char="q"/>
            </a:pPr>
            <a:r>
              <a:rPr lang="tr-TR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Kendimize, Aile Efradımıza ve Ümmeti Muhammed’e Dua Edelim</a:t>
            </a:r>
          </a:p>
          <a:p>
            <a:pPr marL="457200" lvl="0" indent="-457200">
              <a:buFont typeface="Wingdings" pitchFamily="2" charset="2"/>
              <a:buChar char="q"/>
            </a:pPr>
            <a:r>
              <a:rPr lang="tr-TR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Hayatımızın Muhasebesini Her Gece Yatmadan Yapalım</a:t>
            </a:r>
          </a:p>
          <a:p>
            <a:pPr marL="457200" lvl="0" indent="-457200">
              <a:buFont typeface="Wingdings" pitchFamily="2" charset="2"/>
              <a:buChar char="q"/>
            </a:pPr>
            <a:r>
              <a:rPr lang="tr-TR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Aile Büyüklerimizi, Hastalarımızı, Akrabalarımızı ve Kabirleri Ziyaret Edelim</a:t>
            </a:r>
          </a:p>
          <a:p>
            <a:pPr marL="457200" lvl="0" indent="-457200">
              <a:buFont typeface="Wingdings" pitchFamily="2" charset="2"/>
              <a:buChar char="q"/>
            </a:pPr>
            <a:r>
              <a:rPr lang="tr-TR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Çevremizde Küsler Varsa Barıştırmaya Çalışalım </a:t>
            </a:r>
          </a:p>
          <a:p>
            <a:pPr marL="457200" lvl="0" indent="-457200">
              <a:buFont typeface="Wingdings" pitchFamily="2" charset="2"/>
              <a:buChar char="q"/>
            </a:pPr>
            <a:r>
              <a:rPr lang="tr-TR" sz="2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Hayır Ve Hasenatımızı Çoğaltma Gayretinde Olalım </a:t>
            </a:r>
          </a:p>
          <a:p>
            <a:pPr marL="457200" lvl="0" indent="-457200">
              <a:buFont typeface="Wingdings" pitchFamily="2" charset="2"/>
              <a:buChar char="q"/>
            </a:pPr>
            <a:r>
              <a:rPr lang="tr-TR" sz="2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Çocuklara Hediyeler Verelim Ve Onları Camiye Getirip Manevi Hazzı Onlara Tattıralım </a:t>
            </a:r>
            <a:endParaRPr lang="tr-TR" sz="2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Dikdörtgen"/>
          <p:cNvSpPr/>
          <p:nvPr/>
        </p:nvSpPr>
        <p:spPr>
          <a:xfrm>
            <a:off x="77356" y="0"/>
            <a:ext cx="7197379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TEVBE VE İSTİĞFAR YAPALIM:</a:t>
            </a:r>
          </a:p>
          <a:p>
            <a:pPr algn="just"/>
            <a:r>
              <a:rPr lang="tr-TR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Yapmış olduğumuz hatalarımızı gözden geçirmenin en güzel anlarından biride bu kandil geceleridir. </a:t>
            </a:r>
          </a:p>
          <a:p>
            <a:pPr algn="just"/>
            <a:endParaRPr lang="tr-TR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ar-SA" sz="3200" dirty="0" smtClean="0">
                <a:solidFill>
                  <a:schemeClr val="tx1"/>
                </a:solidFill>
                <a:latin typeface="HASENAT4" pitchFamily="2" charset="-78"/>
                <a:cs typeface="HASENAT4" pitchFamily="2" charset="-78"/>
              </a:rPr>
              <a:t>يَا أَيُّهَا الَّذِينَ آمَنُوا </a:t>
            </a:r>
            <a:r>
              <a:rPr lang="ar-SA" sz="2800" dirty="0" smtClean="0">
                <a:solidFill>
                  <a:schemeClr val="tx1"/>
                </a:solidFill>
                <a:latin typeface="HASENAT4" pitchFamily="2" charset="-78"/>
                <a:cs typeface="HASENAT4" pitchFamily="2" charset="-78"/>
              </a:rPr>
              <a:t>تُوبُوا إِلَى اللَّهِ تَوْبَةً نَّصُوحًا</a:t>
            </a:r>
            <a:endParaRPr lang="tr-TR" sz="2800" dirty="0" smtClean="0">
              <a:solidFill>
                <a:schemeClr val="tx1"/>
              </a:solidFill>
              <a:latin typeface="HASENAT4" pitchFamily="2" charset="-78"/>
              <a:cs typeface="HASENAT4" pitchFamily="2" charset="-78"/>
            </a:endParaRPr>
          </a:p>
          <a:p>
            <a:pPr algn="just"/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“</a:t>
            </a:r>
            <a:r>
              <a:rPr lang="tr-T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Ey iman edenler! Allah’a samimiyetle tövbe edin</a:t>
            </a:r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!” </a:t>
            </a:r>
          </a:p>
          <a:p>
            <a:pPr algn="just"/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tr-TR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 aylarda ve özellikle mübarek gecelerde Yüce Rabbimize yapmış olduğumuz günah, hata ve isyanlarımız için </a:t>
            </a:r>
            <a:r>
              <a:rPr lang="tr-TR" i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tevbe</a:t>
            </a:r>
            <a:r>
              <a:rPr lang="tr-TR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edelim, istiğfarda bulunalım</a:t>
            </a:r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tr-T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1600" dirty="0" smtClean="0">
                <a:solidFill>
                  <a:schemeClr val="tx1"/>
                </a:solidFill>
                <a:latin typeface="HASENAT4" pitchFamily="2" charset="-78"/>
                <a:cs typeface="HASENAT4" pitchFamily="2" charset="-78"/>
              </a:rPr>
              <a:t> “ </a:t>
            </a:r>
            <a:r>
              <a:rPr lang="ar-SA" sz="2800" dirty="0" smtClean="0">
                <a:solidFill>
                  <a:schemeClr val="tx1"/>
                </a:solidFill>
                <a:latin typeface="HASENAT4" pitchFamily="2" charset="-78"/>
                <a:cs typeface="HASENAT4" pitchFamily="2" charset="-78"/>
              </a:rPr>
              <a:t>يا أيها الناس توبوا الى الله فإني أتوب في اليوم اليه مائة مرة</a:t>
            </a:r>
            <a:r>
              <a:rPr lang="tr-TR" sz="2800" dirty="0" smtClean="0">
                <a:solidFill>
                  <a:schemeClr val="tx1"/>
                </a:solidFill>
                <a:latin typeface="HASENAT4" pitchFamily="2" charset="-78"/>
                <a:cs typeface="HASENAT4" pitchFamily="2" charset="-78"/>
              </a:rPr>
              <a:t>  ”</a:t>
            </a:r>
            <a:endParaRPr lang="tr-TR" sz="1600" dirty="0" smtClean="0">
              <a:solidFill>
                <a:schemeClr val="tx1"/>
              </a:solidFill>
              <a:latin typeface="HASENAT4" pitchFamily="2" charset="-78"/>
              <a:cs typeface="HASENAT4" pitchFamily="2" charset="-78"/>
            </a:endParaRPr>
          </a:p>
          <a:p>
            <a:pPr algn="just"/>
            <a:r>
              <a:rPr lang="tr-TR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tr-TR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Ey insanlar, Allah’a </a:t>
            </a:r>
            <a:r>
              <a:rPr lang="tr-TR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tevbe</a:t>
            </a:r>
            <a:r>
              <a:rPr lang="tr-TR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edin. Zira ben günde yüz kere O’na </a:t>
            </a:r>
            <a:r>
              <a:rPr lang="tr-TR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tevbe</a:t>
            </a:r>
            <a:r>
              <a:rPr lang="tr-TR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ediyorum.” </a:t>
            </a:r>
            <a:r>
              <a:rPr lang="tr-TR" sz="11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Müslim, </a:t>
            </a:r>
            <a:r>
              <a:rPr lang="tr-TR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Zikr</a:t>
            </a:r>
            <a:r>
              <a:rPr lang="tr-TR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42) </a:t>
            </a:r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buyurmuştur.   </a:t>
            </a:r>
          </a:p>
          <a:p>
            <a:pPr algn="just"/>
            <a:r>
              <a:rPr lang="tr-TR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Günahlar insanların sırtında yüktür</a:t>
            </a:r>
            <a:r>
              <a:rPr lang="tr-TR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 aylar ve geceler, bu yükü hafifletme vakitleridir. Onun yolu ise tövbedir</a:t>
            </a:r>
            <a:r>
              <a:rPr lang="tr-TR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Tevbe</a:t>
            </a:r>
            <a:r>
              <a:rPr lang="tr-T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için iyi bir hazırlık yapmalı, </a:t>
            </a:r>
            <a:r>
              <a:rPr lang="tr-TR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güzelce abdest almalı, </a:t>
            </a:r>
            <a:r>
              <a:rPr lang="tr-TR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helal lokma yemeye gayret etmeli, </a:t>
            </a:r>
            <a:r>
              <a:rPr lang="tr-TR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pişmanlık duyup, bir daha günaha düşmemeye karar vermeliyiz.</a:t>
            </a:r>
            <a:endParaRPr lang="tr-TR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User\Belgelerim\duanız olmasa.jpg"/>
          <p:cNvPicPr>
            <a:picLocks noChangeAspect="1" noChangeArrowheads="1"/>
          </p:cNvPicPr>
          <p:nvPr/>
        </p:nvPicPr>
        <p:blipFill>
          <a:blip r:embed="rId3" cstate="print"/>
          <a:srcRect l="42862" r="10025"/>
          <a:stretch>
            <a:fillRect/>
          </a:stretch>
        </p:blipFill>
        <p:spPr bwMode="auto">
          <a:xfrm>
            <a:off x="7352091" y="0"/>
            <a:ext cx="255390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IDRISHOCA\SUNULAR\SLAYT VE SUNULAR İÇİN RESİMLER\DİĞER\diyanet_11_r2_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3004" y="0"/>
            <a:ext cx="2482996" cy="6858000"/>
          </a:xfrm>
          <a:prstGeom prst="rect">
            <a:avLst/>
          </a:prstGeom>
          <a:noFill/>
        </p:spPr>
      </p:pic>
      <p:sp>
        <p:nvSpPr>
          <p:cNvPr id="13" name="12 Dikdörtgen"/>
          <p:cNvSpPr/>
          <p:nvPr/>
        </p:nvSpPr>
        <p:spPr>
          <a:xfrm>
            <a:off x="77356" y="0"/>
            <a:ext cx="7352161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KUR’AN-I KERİM VE MEALİNİ OKUYALIM</a:t>
            </a:r>
            <a:r>
              <a:rPr lang="tr-TR" sz="20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 algn="ctr"/>
            <a:endParaRPr lang="tr-TR" sz="1200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Hayat rehberimiz kuranın insanlar için doğru yolu gösteren hidayet rehberi aynı zamanda hayat kaynağımızdır. Peygamberimiz şöyle buyurmaktadır.</a:t>
            </a:r>
          </a:p>
          <a:p>
            <a:pPr algn="ctr"/>
            <a:r>
              <a:rPr lang="ar-SA" sz="4000" dirty="0" smtClean="0">
                <a:solidFill>
                  <a:schemeClr val="tx1"/>
                </a:solidFill>
                <a:latin typeface="HASENAT4" pitchFamily="2" charset="-78"/>
                <a:cs typeface="HASENAT4" pitchFamily="2" charset="-78"/>
              </a:rPr>
              <a:t>اقْرَؤُا القُرْآنَ فإِنَّهُ يَأْتي يَوْم القيامةِ شَفِيعاً لأصْحابِهِ</a:t>
            </a:r>
            <a:endParaRPr lang="tr-TR" sz="4800" dirty="0" smtClean="0">
              <a:solidFill>
                <a:schemeClr val="tx1"/>
              </a:solidFill>
              <a:latin typeface="HASENAT4" pitchFamily="2" charset="-78"/>
              <a:cs typeface="HASENAT4" pitchFamily="2" charset="-78"/>
            </a:endParaRPr>
          </a:p>
          <a:p>
            <a:pPr algn="just"/>
            <a:r>
              <a:rPr lang="tr-TR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0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tr-TR" sz="20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Kur’an</a:t>
            </a:r>
            <a:r>
              <a:rPr lang="tr-TR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okuyunuz. Çünkü </a:t>
            </a:r>
            <a:r>
              <a:rPr lang="tr-TR" sz="20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Kur’an</a:t>
            </a:r>
            <a:r>
              <a:rPr lang="tr-TR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kıyamet gününde kendisini okuyanlara şefaatçi olarak gelecektir</a:t>
            </a:r>
            <a:r>
              <a:rPr lang="tr-TR" sz="20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tr-T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tr-TR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Riyazü’s</a:t>
            </a:r>
            <a:r>
              <a:rPr lang="tr-T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Salihin</a:t>
            </a:r>
            <a:r>
              <a:rPr lang="tr-T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Hadis No: 993)</a:t>
            </a:r>
          </a:p>
          <a:p>
            <a:pPr algn="just"/>
            <a:endParaRPr lang="tr-TR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Gönlümüzü, gecelerimizi, geleceğimizi ve geçmişlerimizi Kuran’ın nuruyla nurlandıralım. </a:t>
            </a:r>
          </a:p>
          <a:p>
            <a:pPr algn="just"/>
            <a:r>
              <a:rPr lang="tr-TR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Ölmüşlerimizin ruhlarını Yasinlerle, </a:t>
            </a:r>
            <a:r>
              <a:rPr lang="tr-TR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Tabarekeler</a:t>
            </a:r>
            <a:r>
              <a:rPr lang="tr-TR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ile, Amme suresiyle, en azından </a:t>
            </a:r>
            <a:r>
              <a:rPr lang="tr-TR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fatiha</a:t>
            </a:r>
            <a:r>
              <a:rPr lang="tr-TR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ve ihlas sürelerini okumak suretiyle ruhlarını şad edelim.</a:t>
            </a:r>
          </a:p>
          <a:p>
            <a:pPr algn="just"/>
            <a:endParaRPr lang="tr-TR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Evlerimizde kuranı anlamak için her akşam birkaç ayetin manasını okuyup anlamaya çalım.</a:t>
            </a:r>
            <a:endParaRPr lang="tr-TR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islam_wallpaper06.jpg"/>
          <p:cNvPicPr>
            <a:picLocks noChangeAspect="1"/>
          </p:cNvPicPr>
          <p:nvPr/>
        </p:nvPicPr>
        <p:blipFill>
          <a:blip r:embed="rId2" cstate="print"/>
          <a:srcRect l="3906" r="75073"/>
          <a:stretch>
            <a:fillRect/>
          </a:stretch>
        </p:blipFill>
        <p:spPr>
          <a:xfrm>
            <a:off x="-35" y="0"/>
            <a:ext cx="2166953" cy="6858000"/>
          </a:xfrm>
          <a:prstGeom prst="rect">
            <a:avLst/>
          </a:prstGeom>
        </p:spPr>
      </p:pic>
      <p:sp>
        <p:nvSpPr>
          <p:cNvPr id="5" name="4 Dikdörtgen"/>
          <p:cNvSpPr/>
          <p:nvPr/>
        </p:nvSpPr>
        <p:spPr>
          <a:xfrm>
            <a:off x="2166918" y="0"/>
            <a:ext cx="7739082" cy="5643578"/>
          </a:xfrm>
          <a:prstGeom prst="rect">
            <a:avLst/>
          </a:prstGeom>
          <a:solidFill>
            <a:schemeClr val="accent6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0" anchor="ctr"/>
          <a:lstStyle/>
          <a:p>
            <a:pPr algn="just"/>
            <a:r>
              <a:rPr lang="tr-TR" sz="2400" b="1" dirty="0" smtClean="0">
                <a:solidFill>
                  <a:srgbClr val="002060"/>
                </a:solidFill>
              </a:rPr>
              <a:t>	</a:t>
            </a:r>
            <a:r>
              <a:rPr lang="tr-TR" sz="2400" b="1" u="sng" dirty="0" smtClean="0">
                <a:solidFill>
                  <a:srgbClr val="002060"/>
                </a:solidFill>
              </a:rPr>
              <a:t>Şüphesiz insan için en değerli mefhumlardan birisi </a:t>
            </a:r>
            <a:r>
              <a:rPr lang="tr-TR" sz="2800" b="1" u="sng" dirty="0" smtClean="0">
                <a:solidFill>
                  <a:srgbClr val="002060"/>
                </a:solidFill>
              </a:rPr>
              <a:t>zamandır</a:t>
            </a:r>
            <a:r>
              <a:rPr lang="tr-TR" sz="2400" b="1" u="sng" dirty="0" smtClean="0">
                <a:solidFill>
                  <a:srgbClr val="002060"/>
                </a:solidFill>
              </a:rPr>
              <a:t>. </a:t>
            </a:r>
          </a:p>
          <a:p>
            <a:pPr algn="just"/>
            <a:r>
              <a:rPr lang="tr-TR" sz="2400" b="1" dirty="0" smtClean="0">
                <a:solidFill>
                  <a:srgbClr val="002060"/>
                </a:solidFill>
              </a:rPr>
              <a:t>	</a:t>
            </a:r>
            <a:r>
              <a:rPr lang="tr-TR" sz="2400" b="1" u="sng" dirty="0" smtClean="0">
                <a:solidFill>
                  <a:srgbClr val="002060"/>
                </a:solidFill>
              </a:rPr>
              <a:t>H</a:t>
            </a:r>
            <a:r>
              <a:rPr lang="tr-TR" sz="2000" u="sng" dirty="0" smtClean="0">
                <a:solidFill>
                  <a:srgbClr val="002060"/>
                </a:solidFill>
              </a:rPr>
              <a:t>er şey zaman içinde var olmakta, gelişmekte ve yine zaman içinde yok olmaktadır.</a:t>
            </a:r>
            <a:r>
              <a:rPr lang="tr-TR" sz="2000" dirty="0" smtClean="0">
                <a:solidFill>
                  <a:srgbClr val="002060"/>
                </a:solidFill>
              </a:rPr>
              <a:t> </a:t>
            </a:r>
          </a:p>
          <a:p>
            <a:pPr algn="just"/>
            <a:r>
              <a:rPr lang="tr-TR" sz="2000" dirty="0" smtClean="0">
                <a:solidFill>
                  <a:srgbClr val="002060"/>
                </a:solidFill>
              </a:rPr>
              <a:t>	İnsan hayatında önemli bir yere sahip olan </a:t>
            </a:r>
            <a:r>
              <a:rPr lang="tr-TR" sz="2000" b="1" u="sng" dirty="0" smtClean="0">
                <a:solidFill>
                  <a:srgbClr val="002060"/>
                </a:solidFill>
              </a:rPr>
              <a:t>ilim, amel, servet ve diğer bir çok değer, zaman içinde elde edilebilmektedir.</a:t>
            </a:r>
            <a:r>
              <a:rPr lang="tr-TR" sz="2000" dirty="0" smtClean="0">
                <a:solidFill>
                  <a:srgbClr val="002060"/>
                </a:solidFill>
              </a:rPr>
              <a:t> </a:t>
            </a:r>
          </a:p>
          <a:p>
            <a:pPr algn="just"/>
            <a:r>
              <a:rPr lang="tr-TR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Bazı ibadetlerde belli zamanlarda olmaktadır. </a:t>
            </a:r>
            <a:r>
              <a:rPr lang="tr-TR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Namaz, Oruç, Hac, Kurban vb.</a:t>
            </a:r>
            <a:endParaRPr lang="tr-TR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7 Resim" descr="630RESM.jpg"/>
          <p:cNvPicPr>
            <a:picLocks noChangeAspect="1"/>
          </p:cNvPicPr>
          <p:nvPr/>
        </p:nvPicPr>
        <p:blipFill>
          <a:blip r:embed="rId3" cstate="print"/>
          <a:srcRect t="69286" b="9179"/>
          <a:stretch>
            <a:fillRect/>
          </a:stretch>
        </p:blipFill>
        <p:spPr>
          <a:xfrm>
            <a:off x="2166918" y="5643578"/>
            <a:ext cx="7739082" cy="1214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IDRISHOCA\SUNULAR\SLAYT VE SUNULAR İÇİN RESİMLER\minare güvercinl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6908" y="0"/>
            <a:ext cx="2399092" cy="6858000"/>
          </a:xfrm>
          <a:prstGeom prst="rect">
            <a:avLst/>
          </a:prstGeom>
          <a:noFill/>
        </p:spPr>
      </p:pic>
      <p:sp>
        <p:nvSpPr>
          <p:cNvPr id="13" name="12 Dikdörtgen"/>
          <p:cNvSpPr/>
          <p:nvPr/>
        </p:nvSpPr>
        <p:spPr>
          <a:xfrm>
            <a:off x="154747" y="0"/>
            <a:ext cx="7197379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SALÂTÜ-SELÂMLAR GETİRELİM:</a:t>
            </a:r>
          </a:p>
          <a:p>
            <a:pPr lvl="0" algn="ctr"/>
            <a:r>
              <a:rPr lang="tr-TR" sz="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tr-TR" sz="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Alemlere rahmet olarak gönderilen Sevgililer Sevgilisi Efendimiz Hz. Muhammed Mustafa (s.a.s.) salat ve selam olsun. </a:t>
            </a:r>
          </a:p>
          <a:p>
            <a:pPr algn="just"/>
            <a:r>
              <a:rPr lang="tr-T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Her daim kendisine yapılan selama karşılık veren Sevgili Peygamberimize olan bağlılığımızı ve O’na olan sevgimizi, bu aylarda ve gecelerde, çokça salat ve selam getirmekle ifade edeceğiz. </a:t>
            </a:r>
          </a:p>
          <a:p>
            <a:pPr algn="just"/>
            <a:endParaRPr lang="tr-TR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2800" dirty="0" smtClean="0">
                <a:solidFill>
                  <a:schemeClr val="tx1"/>
                </a:solidFill>
                <a:latin typeface="HASENAT4" pitchFamily="2" charset="-78"/>
                <a:cs typeface="HASENAT4" pitchFamily="2" charset="-78"/>
              </a:rPr>
              <a:t>إِنَّ اللَّهَ وَمَلَائِكَتَهُ يُصَلُّونَ عَلَى النَّبِيِّ يَا أَيُّهَا الَّذِينَ آمَنُوا صَلُّوا عَلَيْهِ وَسَلِّمُوا تَسْلِيماً</a:t>
            </a:r>
            <a:endParaRPr lang="tr-TR" sz="2800" dirty="0" smtClean="0">
              <a:solidFill>
                <a:schemeClr val="tx1"/>
              </a:solidFill>
              <a:latin typeface="HASENAT4" pitchFamily="2" charset="-78"/>
              <a:cs typeface="HASENAT4" pitchFamily="2" charset="-78"/>
            </a:endParaRPr>
          </a:p>
          <a:p>
            <a:pPr algn="just"/>
            <a:r>
              <a:rPr lang="tr-T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“</a:t>
            </a:r>
            <a:r>
              <a:rPr lang="tr-T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Şüphesiz Allah ve melekleri Peygamber’e salât ediyorlar. Ey iman edenler! Siz de ona salât edin, selam edin</a:t>
            </a:r>
            <a:r>
              <a:rPr lang="tr-T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.” </a:t>
            </a:r>
            <a:endParaRPr lang="tr-T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Dikdörtgen"/>
          <p:cNvSpPr/>
          <p:nvPr/>
        </p:nvSpPr>
        <p:spPr>
          <a:xfrm>
            <a:off x="154747" y="0"/>
            <a:ext cx="7197379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tr-TR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Essalâtü</a:t>
            </a:r>
            <a:r>
              <a:rPr lang="tr-TR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vesselâmu</a:t>
            </a:r>
            <a:r>
              <a:rPr lang="tr-TR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aleyke</a:t>
            </a:r>
            <a:r>
              <a:rPr lang="tr-TR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Yâ</a:t>
            </a:r>
            <a:r>
              <a:rPr lang="tr-TR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Rasûlallâh</a:t>
            </a:r>
            <a:r>
              <a:rPr lang="tr-TR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</a:p>
          <a:p>
            <a:pPr lvl="0" algn="just"/>
            <a:endParaRPr lang="tr-TR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tr-T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fi-FI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Allahumme salli ala Muhammedin ve ala ali Muhammed</a:t>
            </a:r>
            <a:r>
              <a:rPr lang="tr-T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lvl="0" algn="just"/>
            <a:endParaRPr lang="tr-TR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tr-TR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fi-FI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Allahumme salli ala seyyidina Muhammedin ve ala alihi ve sahbihi ve sellim</a:t>
            </a:r>
            <a:r>
              <a:rPr lang="tr-TR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lvl="0" algn="just"/>
            <a:endParaRPr lang="tr-T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tr-TR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tr-TR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Elfü</a:t>
            </a:r>
            <a:r>
              <a:rPr lang="tr-TR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elfi</a:t>
            </a:r>
            <a:r>
              <a:rPr lang="tr-TR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salatin</a:t>
            </a:r>
            <a:r>
              <a:rPr lang="tr-TR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elfü</a:t>
            </a:r>
            <a:r>
              <a:rPr lang="tr-TR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elfi</a:t>
            </a:r>
            <a:r>
              <a:rPr lang="tr-TR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selamin</a:t>
            </a:r>
            <a:r>
              <a:rPr lang="tr-TR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aleyke</a:t>
            </a:r>
            <a:r>
              <a:rPr lang="tr-TR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Ya </a:t>
            </a:r>
            <a:r>
              <a:rPr lang="tr-TR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Resulallah</a:t>
            </a:r>
            <a:r>
              <a:rPr lang="tr-TR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Elfü</a:t>
            </a:r>
            <a:r>
              <a:rPr lang="tr-TR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elfi</a:t>
            </a:r>
            <a:r>
              <a:rPr lang="tr-TR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salatin</a:t>
            </a:r>
            <a:r>
              <a:rPr lang="tr-TR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elfü</a:t>
            </a:r>
            <a:r>
              <a:rPr lang="tr-TR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elfi</a:t>
            </a:r>
            <a:r>
              <a:rPr lang="tr-TR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selamün</a:t>
            </a:r>
            <a:r>
              <a:rPr lang="tr-TR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aleyke</a:t>
            </a:r>
            <a:r>
              <a:rPr lang="tr-TR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Ya </a:t>
            </a:r>
            <a:r>
              <a:rPr lang="tr-TR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Habiballah</a:t>
            </a:r>
            <a:r>
              <a:rPr lang="tr-TR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Elfü</a:t>
            </a:r>
            <a:r>
              <a:rPr lang="tr-TR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elfi</a:t>
            </a:r>
            <a:r>
              <a:rPr lang="tr-TR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salatin</a:t>
            </a:r>
            <a:r>
              <a:rPr lang="tr-TR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elfü</a:t>
            </a:r>
            <a:r>
              <a:rPr lang="tr-TR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elfi</a:t>
            </a:r>
            <a:r>
              <a:rPr lang="tr-TR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selamin</a:t>
            </a:r>
            <a:r>
              <a:rPr lang="tr-TR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aleyke</a:t>
            </a:r>
            <a:r>
              <a:rPr lang="tr-TR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ya </a:t>
            </a:r>
            <a:r>
              <a:rPr lang="tr-TR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Seyyidel</a:t>
            </a:r>
            <a:r>
              <a:rPr lang="tr-TR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Evveline </a:t>
            </a:r>
            <a:r>
              <a:rPr lang="tr-TR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Vel</a:t>
            </a:r>
            <a:r>
              <a:rPr lang="tr-TR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Ahirin”</a:t>
            </a:r>
          </a:p>
        </p:txBody>
      </p:sp>
      <p:pic>
        <p:nvPicPr>
          <p:cNvPr id="4" name="Picture 3" descr="C:\Documents and Settings\YUSUFCUK\Belgelerim\2618294940095659521OCJOEL_fs.jpg"/>
          <p:cNvPicPr>
            <a:picLocks noChangeAspect="1" noChangeArrowheads="1"/>
          </p:cNvPicPr>
          <p:nvPr/>
        </p:nvPicPr>
        <p:blipFill>
          <a:blip r:embed="rId2" cstate="print"/>
          <a:srcRect l="31119" r="31527"/>
          <a:stretch>
            <a:fillRect/>
          </a:stretch>
        </p:blipFill>
        <p:spPr bwMode="auto">
          <a:xfrm>
            <a:off x="7429517" y="0"/>
            <a:ext cx="247648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Belgelerim\SAFL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4735" y="0"/>
            <a:ext cx="2631265" cy="6858000"/>
          </a:xfrm>
          <a:prstGeom prst="rect">
            <a:avLst/>
          </a:prstGeom>
          <a:noFill/>
        </p:spPr>
      </p:pic>
      <p:sp>
        <p:nvSpPr>
          <p:cNvPr id="13" name="12 Dikdörtgen"/>
          <p:cNvSpPr/>
          <p:nvPr/>
        </p:nvSpPr>
        <p:spPr>
          <a:xfrm>
            <a:off x="154748" y="0"/>
            <a:ext cx="7042596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2400" b="1" u="sng" dirty="0" smtClean="0">
                <a:solidFill>
                  <a:srgbClr val="C00000"/>
                </a:solidFill>
              </a:rPr>
              <a:t>4. NAMAZLARIMIZI VAKTİNDE VE CEMAATLE  KILALIM</a:t>
            </a:r>
          </a:p>
          <a:p>
            <a:pPr lvl="0" algn="ctr"/>
            <a:r>
              <a:rPr lang="tr-TR" sz="2400" b="1" u="sng" dirty="0" smtClean="0">
                <a:solidFill>
                  <a:srgbClr val="002060"/>
                </a:solidFill>
              </a:rPr>
              <a:t>KAZA VEYA NAFİLE NAMAZLARA DEVAM EDELİM</a:t>
            </a:r>
            <a:r>
              <a:rPr lang="tr-TR" sz="2400" u="sng" dirty="0" smtClean="0">
                <a:solidFill>
                  <a:srgbClr val="002060"/>
                </a:solidFill>
              </a:rPr>
              <a:t> </a:t>
            </a:r>
          </a:p>
          <a:p>
            <a:pPr lvl="0" algn="ctr"/>
            <a:endParaRPr lang="tr-TR" sz="1100" u="sng" dirty="0" smtClean="0">
              <a:solidFill>
                <a:srgbClr val="C00000"/>
              </a:solidFill>
            </a:endParaRPr>
          </a:p>
          <a:p>
            <a:pPr algn="just"/>
            <a:r>
              <a:rPr lang="tr-TR" sz="2400" dirty="0" smtClean="0">
                <a:solidFill>
                  <a:schemeClr val="tx1"/>
                </a:solidFill>
              </a:rPr>
              <a:t>	Bu aylarda ve Kandil Gecelerinde </a:t>
            </a:r>
            <a:r>
              <a:rPr lang="tr-TR" sz="2400" i="1" u="sng" dirty="0" smtClean="0">
                <a:solidFill>
                  <a:schemeClr val="tx1"/>
                </a:solidFill>
              </a:rPr>
              <a:t>en az beş vakit (bir günlük) geçmiş namazlardan kaza edelim.</a:t>
            </a:r>
            <a:r>
              <a:rPr lang="tr-TR" sz="2400" dirty="0" smtClean="0">
                <a:solidFill>
                  <a:schemeClr val="tx1"/>
                </a:solidFill>
              </a:rPr>
              <a:t> Üzerimizde kaza borcu yok ise nafile namaz kılalım</a:t>
            </a:r>
            <a:r>
              <a:rPr lang="tr-TR" sz="2400" b="1" i="1" u="sng" dirty="0" smtClean="0">
                <a:solidFill>
                  <a:schemeClr val="tx1"/>
                </a:solidFill>
              </a:rPr>
              <a:t> mübarek zamanları ibadetle ihya etmiş, değerlendirmiş oluruz</a:t>
            </a:r>
            <a:r>
              <a:rPr lang="tr-TR" sz="2400" dirty="0" smtClean="0">
                <a:solidFill>
                  <a:schemeClr val="tx1"/>
                </a:solidFill>
              </a:rPr>
              <a:t>. Efendimiz (s.a.v.) bir </a:t>
            </a:r>
            <a:r>
              <a:rPr lang="tr-TR" sz="2400" dirty="0" err="1" smtClean="0">
                <a:solidFill>
                  <a:schemeClr val="tx1"/>
                </a:solidFill>
              </a:rPr>
              <a:t>hadîs</a:t>
            </a:r>
            <a:r>
              <a:rPr lang="tr-TR" sz="2400" dirty="0" smtClean="0">
                <a:solidFill>
                  <a:schemeClr val="tx1"/>
                </a:solidFill>
              </a:rPr>
              <a:t>-i şeriflerinde şöyle buyurur:</a:t>
            </a:r>
          </a:p>
          <a:p>
            <a:pPr algn="just"/>
            <a:endParaRPr lang="tr-TR" sz="1200" dirty="0" smtClean="0">
              <a:solidFill>
                <a:schemeClr val="tx1"/>
              </a:solidFill>
            </a:endParaRPr>
          </a:p>
          <a:p>
            <a:pPr algn="ctr"/>
            <a:r>
              <a:rPr lang="ar-SA" sz="3200" dirty="0" smtClean="0">
                <a:solidFill>
                  <a:schemeClr val="tx1"/>
                </a:solidFill>
                <a:latin typeface="HASENAT4" pitchFamily="2" charset="-78"/>
                <a:cs typeface="HASENAT4" pitchFamily="2" charset="-78"/>
              </a:rPr>
              <a:t>مَنْ صَلّى صَ</a:t>
            </a:r>
            <a:r>
              <a:rPr lang="ar-SA" sz="3200" b="1" dirty="0" smtClean="0">
                <a:solidFill>
                  <a:schemeClr val="tx1"/>
                </a:solidFill>
                <a:latin typeface="HASENAT4" pitchFamily="2" charset="-78"/>
                <a:cs typeface="HASENAT4" pitchFamily="2" charset="-78"/>
              </a:rPr>
              <a:t>لا</a:t>
            </a:r>
            <a:r>
              <a:rPr lang="ar-SA" sz="3200" dirty="0" smtClean="0">
                <a:solidFill>
                  <a:schemeClr val="tx1"/>
                </a:solidFill>
                <a:latin typeface="HASENAT4" pitchFamily="2" charset="-78"/>
                <a:cs typeface="HASENAT4" pitchFamily="2" charset="-78"/>
              </a:rPr>
              <a:t>ةَ الْعَشَاءِ في جَمَاعَةٍ فَكأنَّمَا قَامَ نِصْفَ اللَّيْلِ، وَمَنْ صَلّى الصُّبْحَ في جَمَاعَةٍ فَكَأنَّمَا قَامَ اللَّيْلَ كُلَّهُ</a:t>
            </a:r>
            <a:endParaRPr lang="tr-TR" sz="3200" dirty="0" smtClean="0">
              <a:solidFill>
                <a:schemeClr val="tx1"/>
              </a:solidFill>
              <a:latin typeface="HASENAT4" pitchFamily="2" charset="-78"/>
              <a:cs typeface="HASENAT4" pitchFamily="2" charset="-78"/>
            </a:endParaRPr>
          </a:p>
          <a:p>
            <a:pPr algn="just"/>
            <a:r>
              <a:rPr lang="tr-TR" sz="900" dirty="0" smtClean="0">
                <a:solidFill>
                  <a:schemeClr val="tx1"/>
                </a:solidFill>
              </a:rPr>
              <a:t> 	</a:t>
            </a:r>
            <a:endParaRPr lang="tr-TR" sz="200" dirty="0" smtClean="0">
              <a:solidFill>
                <a:schemeClr val="tx1"/>
              </a:solidFill>
            </a:endParaRPr>
          </a:p>
          <a:p>
            <a:pPr algn="just"/>
            <a:r>
              <a:rPr lang="tr-T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"</a:t>
            </a:r>
            <a:r>
              <a:rPr lang="tr-T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Kim yatsı namazını cemaatle kılarsa sanki gecenin yarısını ihya etmiş gibidir. </a:t>
            </a:r>
            <a:r>
              <a:rPr lang="tr-TR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Kim de sabahı da cemaatle kılmışsa gecenin tamamını ihya etmiş gibidir.</a:t>
            </a:r>
            <a:r>
              <a:rPr lang="tr-T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tr-TR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[Müslim, </a:t>
            </a:r>
            <a:r>
              <a:rPr lang="tr-TR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Mesacid</a:t>
            </a:r>
            <a:r>
              <a:rPr lang="tr-TR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260, (5656)</a:t>
            </a:r>
            <a:endParaRPr lang="tr-T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IDRISHOCA\SUNULAR\SLAYT VE SUNULAR İÇİN RESİMLER\cami içi tari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4300" y="0"/>
            <a:ext cx="2321700" cy="6858000"/>
          </a:xfrm>
          <a:prstGeom prst="rect">
            <a:avLst/>
          </a:prstGeom>
          <a:noFill/>
        </p:spPr>
      </p:pic>
      <p:sp>
        <p:nvSpPr>
          <p:cNvPr id="13" name="12 Dikdörtgen"/>
          <p:cNvSpPr/>
          <p:nvPr/>
        </p:nvSpPr>
        <p:spPr>
          <a:xfrm>
            <a:off x="154782" y="0"/>
            <a:ext cx="7352126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ALLAHI BOL BOL ZİKREDELİM:</a:t>
            </a:r>
          </a:p>
          <a:p>
            <a:pPr lvl="0" algn="ctr"/>
            <a:endParaRPr lang="tr-TR" sz="500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Zikir kışa dönmüş kalplerimizi bahara çevirir. Zikir ölmüş ruhlara hayat verir.</a:t>
            </a:r>
            <a:r>
              <a:rPr lang="tr-TR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 zamanlarda zikir bizlere güzellikler katacaktır. Tatmin olmayan kalbimizi tatmin edecektir. </a:t>
            </a:r>
          </a:p>
          <a:p>
            <a:pPr algn="ctr"/>
            <a:endParaRPr lang="tr-TR" sz="1200" dirty="0" smtClean="0">
              <a:solidFill>
                <a:schemeClr val="tx1"/>
              </a:solidFill>
              <a:latin typeface="HASENAT4" pitchFamily="2" charset="-78"/>
              <a:cs typeface="HASENAT4" pitchFamily="2" charset="-78"/>
            </a:endParaRPr>
          </a:p>
          <a:p>
            <a:pPr algn="ctr" rtl="1"/>
            <a:r>
              <a:rPr lang="ar-SA" sz="2800" dirty="0" smtClean="0">
                <a:solidFill>
                  <a:schemeClr val="tx1"/>
                </a:solidFill>
                <a:latin typeface="HASENAT4" pitchFamily="2" charset="-78"/>
                <a:cs typeface="HASENAT4" pitchFamily="2" charset="-78"/>
              </a:rPr>
              <a:t>اَلَّذٖينَ يَذْكُرُونَ اللّٰهَ قِيَامًا وَقُعُودًا وَعَلٰى جُنُوبِهِمْ وَيَتَفَكَّرُونَ فٖى خَلْقِ السَّمٰوَاتِ وَالْاَرْضِ رَبَّنَا مَا خَلَقْتَ هٰذَا بَاطِلًا سُبْحَانَكَ فَقِنَا عَذَابَ النَّارِ</a:t>
            </a:r>
            <a:endParaRPr lang="tr-TR" sz="2800" dirty="0" smtClean="0">
              <a:solidFill>
                <a:schemeClr val="tx1"/>
              </a:solidFill>
              <a:latin typeface="HASENAT4" pitchFamily="2" charset="-78"/>
              <a:cs typeface="HASENAT4" pitchFamily="2" charset="-78"/>
            </a:endParaRPr>
          </a:p>
          <a:p>
            <a:pPr algn="just"/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“</a:t>
            </a:r>
            <a:r>
              <a:rPr lang="tr-T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Onlar, </a:t>
            </a:r>
            <a:r>
              <a:rPr lang="tr-TR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ayakta dururken, otururken, yanları üzerine yatarken (her vakit) Allah'ı anarlar,</a:t>
            </a:r>
            <a:r>
              <a:rPr lang="tr-TR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göklerin ve yerin yaratılışı hakkında derin derin düşünürler (ve şöyle derler:) </a:t>
            </a:r>
            <a:r>
              <a:rPr lang="tr-T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Rabbimiz! Sen bunu boşuna yaratmadın. Seni </a:t>
            </a:r>
            <a:r>
              <a:rPr lang="tr-TR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tesbih</a:t>
            </a:r>
            <a:r>
              <a:rPr lang="tr-T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ederiz. Bizi cehennem azabından koru!</a:t>
            </a:r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tr-TR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(NİSA suresi 142. ayet)</a:t>
            </a:r>
          </a:p>
          <a:p>
            <a:pPr algn="just"/>
            <a:endParaRPr lang="tr-TR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3200" dirty="0" smtClean="0">
                <a:solidFill>
                  <a:schemeClr val="tx1"/>
                </a:solidFill>
                <a:latin typeface="HASENAT4" pitchFamily="2" charset="-78"/>
                <a:cs typeface="HASENAT4" pitchFamily="2" charset="-78"/>
              </a:rPr>
              <a:t>اَلَّذٖينَ اٰمَنُوا وَتَطْمَئِنُّ قُلُوبُهُمْ بِذِكْرِ اللّٰهِ اَلَا بِذِكْرِ اللّٰهِ تَطْمَئِنُّ الْقُلُوبُ</a:t>
            </a:r>
            <a:endParaRPr lang="tr-TR" sz="3200" dirty="0" smtClean="0">
              <a:solidFill>
                <a:schemeClr val="tx1"/>
              </a:solidFill>
              <a:latin typeface="HASENAT4" pitchFamily="2" charset="-78"/>
              <a:cs typeface="HASENAT4" pitchFamily="2" charset="-78"/>
            </a:endParaRPr>
          </a:p>
          <a:p>
            <a:pPr algn="just"/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“Bunlar</a:t>
            </a:r>
            <a:r>
              <a:rPr lang="tr-TR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iman edenler ve gönülleri Allah'ın zikriyle sükûnete erenlerdir</a:t>
            </a:r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Bilesiniz ki, </a:t>
            </a:r>
            <a:r>
              <a:rPr lang="tr-TR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kalpler ancak Allah'ı anmakla huzur bulur</a:t>
            </a:r>
            <a:r>
              <a:rPr lang="tr-T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tr-TR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(HİCR suresi 6. ayet)</a:t>
            </a:r>
            <a:endParaRPr lang="tr-T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Belgelerim\eroman_tespi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6908" y="0"/>
            <a:ext cx="2399092" cy="6858000"/>
          </a:xfrm>
          <a:prstGeom prst="rect">
            <a:avLst/>
          </a:prstGeom>
          <a:noFill/>
        </p:spPr>
      </p:pic>
      <p:sp>
        <p:nvSpPr>
          <p:cNvPr id="13" name="12 Dikdörtgen"/>
          <p:cNvSpPr/>
          <p:nvPr/>
        </p:nvSpPr>
        <p:spPr>
          <a:xfrm>
            <a:off x="154747" y="0"/>
            <a:ext cx="7197379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ar-SA" sz="2800" dirty="0" smtClean="0">
                <a:solidFill>
                  <a:schemeClr val="tx1"/>
                </a:solidFill>
                <a:latin typeface="HASENAT4" pitchFamily="2" charset="-78"/>
                <a:cs typeface="HASENAT4" pitchFamily="2" charset="-78"/>
              </a:rPr>
              <a:t>رِجَالٌ لَا تُلْهٖيهِمْ تِجَارَةٌ وَلَا بَيْعٌ عَنْ ذِكْرِ اللّٰهِ وَاِقَامِ الصَّلٰوةِ وَاٖيتَاءِ الزَّكٰوةِ يَخَافُونَ يَوْمًا تَتَقَلَّبُ فٖيهِ الْقُلُوبُ وَالْاَبْصَارُ</a:t>
            </a:r>
            <a:endParaRPr lang="tr-TR" sz="2800" dirty="0" smtClean="0">
              <a:solidFill>
                <a:schemeClr val="tx1"/>
              </a:solidFill>
              <a:latin typeface="HASENAT4" pitchFamily="2" charset="-78"/>
              <a:cs typeface="HASENAT4" pitchFamily="2" charset="-78"/>
            </a:endParaRPr>
          </a:p>
          <a:p>
            <a:pPr algn="just"/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tr-TR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Onlar, ne ticaret ne de alış-verişin kendilerini Allah'ı anmaktan</a:t>
            </a:r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namaz kılmaktan ve zekât vermekten </a:t>
            </a:r>
            <a:r>
              <a:rPr lang="tr-TR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alıkoyamadığı insanlardır.</a:t>
            </a:r>
            <a:r>
              <a:rPr lang="tr-TR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Onlar, kalplerin ve gözlerin allak bullak olduğu bir günden korkarlar.” </a:t>
            </a:r>
            <a:r>
              <a:rPr lang="tr-TR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(FURKÂN 18. ayet) </a:t>
            </a:r>
            <a:endParaRPr lang="tr-T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2800" dirty="0" smtClean="0">
                <a:solidFill>
                  <a:schemeClr val="tx1"/>
                </a:solidFill>
                <a:latin typeface="HASENAT4" pitchFamily="2" charset="-78"/>
                <a:cs typeface="HASENAT4" pitchFamily="2" charset="-78"/>
              </a:rPr>
              <a:t>اُتْلُ مَا اُوحِىَ اِلَيْكَ مِنَ الْكِتَابِ وَاَقِمِ الصَّلٰوةَ اِنَّ الصَّلٰوةَ تَنْهٰى عَنِ الْفَحْشَاءِ وَالْمُنْكَرِ وَلَذِكْرُ اللّٰهِ اَكْبَرُ وَاللّٰهُ يَعْلَمُ مَا تَصْنَعُونَ</a:t>
            </a:r>
            <a:endParaRPr lang="tr-TR" sz="2800" dirty="0" smtClean="0">
              <a:solidFill>
                <a:schemeClr val="tx1"/>
              </a:solidFill>
              <a:latin typeface="HASENAT4" pitchFamily="2" charset="-78"/>
              <a:cs typeface="HASENAT4" pitchFamily="2" charset="-78"/>
            </a:endParaRPr>
          </a:p>
          <a:p>
            <a:pPr algn="just"/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“(</a:t>
            </a:r>
            <a:r>
              <a:rPr lang="tr-T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Resûlüm</a:t>
            </a:r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!) Sana </a:t>
            </a:r>
            <a:r>
              <a:rPr lang="tr-T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vahyedilen</a:t>
            </a:r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Kitab'ı</a:t>
            </a:r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oku ve namazı kıl. Muhakkak ki, namaz, hayâsızlıktan ve kötülükten alıkoyar. </a:t>
            </a:r>
            <a:r>
              <a:rPr lang="tr-TR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Allah'ı anmak elbette (ibadetlerin) en büyüğüdür.</a:t>
            </a:r>
            <a:r>
              <a:rPr lang="tr-TR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Allah yaptıklarınızı bilir</a:t>
            </a:r>
            <a:r>
              <a:rPr lang="tr-TR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.” (AHZÂB 21) </a:t>
            </a:r>
            <a:endParaRPr lang="tr-TR" sz="2400" dirty="0" smtClean="0">
              <a:solidFill>
                <a:schemeClr val="tx1"/>
              </a:solidFill>
              <a:latin typeface="HASENAT4" pitchFamily="2" charset="-78"/>
              <a:cs typeface="HASENAT4" pitchFamily="2" charset="-78"/>
            </a:endParaRPr>
          </a:p>
          <a:p>
            <a:pPr algn="ctr" rtl="1"/>
            <a:r>
              <a:rPr lang="ar-SA" sz="2800" dirty="0" smtClean="0">
                <a:solidFill>
                  <a:schemeClr val="tx1"/>
                </a:solidFill>
                <a:latin typeface="HASENAT4" pitchFamily="2" charset="-78"/>
                <a:cs typeface="HASENAT4" pitchFamily="2" charset="-78"/>
              </a:rPr>
              <a:t>اَفَمَنْ شَرَحَ اللّٰهُ صَدْرَهُ لِلْاِسْلَامِ فَهُوَ عَلٰى نُورٍ مِنْ رَبِّهٖ فَوَيْلٌ لِلْقَاسِيَةِ قُلُوبُهُمْ مِنْ ذِكْرِ اللّٰهِ اُولٰئِكَ فٖى ضَلَالٍ مُبٖينٍ</a:t>
            </a:r>
            <a:endParaRPr lang="tr-TR" sz="2800" dirty="0" smtClean="0">
              <a:solidFill>
                <a:schemeClr val="tx1"/>
              </a:solidFill>
              <a:latin typeface="HASENAT4" pitchFamily="2" charset="-78"/>
              <a:cs typeface="HASENAT4" pitchFamily="2" charset="-78"/>
            </a:endParaRPr>
          </a:p>
          <a:p>
            <a:pPr algn="just"/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“Allah kimin gönlünü İslâm'a açmışsa o, Rabbinden bir </a:t>
            </a:r>
            <a:r>
              <a:rPr lang="tr-T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nûr</a:t>
            </a:r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üzerinde değil midir? </a:t>
            </a:r>
            <a:r>
              <a:rPr lang="tr-TR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Allah'ı anmak hususunda kalpleri katılaşmış olanlara yazıklar olsun!</a:t>
            </a:r>
            <a:r>
              <a:rPr lang="tr-TR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İşte bunlar apaçık bir sapıklık içindedirler.” </a:t>
            </a:r>
            <a:r>
              <a:rPr lang="tr-TR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(ZÜMER 23.) </a:t>
            </a:r>
            <a:endParaRPr lang="tr-T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Documents and Settings\User\Belgelerim\a1e3b3662a8409255a89135cd7bf99a3_1300695076.jpg"/>
          <p:cNvPicPr>
            <a:picLocks noChangeAspect="1" noChangeArrowheads="1"/>
          </p:cNvPicPr>
          <p:nvPr/>
        </p:nvPicPr>
        <p:blipFill>
          <a:blip r:embed="rId2" cstate="print"/>
          <a:srcRect l="20703" r="36083"/>
          <a:stretch>
            <a:fillRect/>
          </a:stretch>
        </p:blipFill>
        <p:spPr bwMode="auto">
          <a:xfrm>
            <a:off x="7429517" y="0"/>
            <a:ext cx="2476483" cy="6858000"/>
          </a:xfrm>
          <a:prstGeom prst="rect">
            <a:avLst/>
          </a:prstGeom>
          <a:noFill/>
        </p:spPr>
      </p:pic>
      <p:sp>
        <p:nvSpPr>
          <p:cNvPr id="13" name="12 Dikdörtgen"/>
          <p:cNvSpPr/>
          <p:nvPr/>
        </p:nvSpPr>
        <p:spPr>
          <a:xfrm>
            <a:off x="232139" y="0"/>
            <a:ext cx="727477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ALLAH’A ÇOKCA DUA EDELİM</a:t>
            </a:r>
          </a:p>
          <a:p>
            <a:pPr lvl="0" algn="ctr"/>
            <a:endParaRPr lang="tr-TR" sz="1050" dirty="0" smtClean="0"/>
          </a:p>
          <a:p>
            <a:pPr algn="ctr" rtl="1"/>
            <a:r>
              <a:rPr lang="ar-SA" sz="2800" dirty="0" smtClean="0">
                <a:solidFill>
                  <a:schemeClr val="tx1"/>
                </a:solidFill>
                <a:latin typeface="HASENAT4" pitchFamily="2" charset="-78"/>
                <a:cs typeface="HASENAT4" pitchFamily="2" charset="-78"/>
              </a:rPr>
              <a:t>قُلْ مَا يَعْبَأُ بِكُمْ رَبِّي لَوْلَا دُعَاؤُكُمْ فَقَدْ كَذَّبْتُمْ فَسَوْفَ يَكُونُ لِزَامًا </a:t>
            </a:r>
            <a:endParaRPr lang="tr-TR" sz="2800" dirty="0" smtClean="0">
              <a:solidFill>
                <a:schemeClr val="tx1"/>
              </a:solidFill>
              <a:latin typeface="HASENAT4" pitchFamily="2" charset="-78"/>
              <a:cs typeface="HASENAT4" pitchFamily="2" charset="-78"/>
            </a:endParaRPr>
          </a:p>
          <a:p>
            <a:pPr algn="just"/>
            <a:endParaRPr lang="tr-TR" sz="1050" b="1" dirty="0" smtClean="0">
              <a:solidFill>
                <a:schemeClr val="tx1"/>
              </a:solidFill>
            </a:endParaRPr>
          </a:p>
          <a:p>
            <a:pPr algn="just"/>
            <a:r>
              <a:rPr lang="tr-TR" sz="2400" b="1" dirty="0" smtClean="0">
                <a:solidFill>
                  <a:schemeClr val="tx1"/>
                </a:solidFill>
              </a:rPr>
              <a:t>	De ki: "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Sizin duanız olmasaydı Rabbim size değer verir miydi?</a:t>
            </a:r>
            <a:r>
              <a:rPr lang="tr-TR" sz="2400" b="1" dirty="0" smtClean="0">
                <a:solidFill>
                  <a:schemeClr val="tx1"/>
                </a:solidFill>
              </a:rPr>
              <a:t> Fakat siz gerçekten yalanladınız; artık (bunun azabı da) kaçınılmaz olacaktır."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tr-TR" sz="1200" b="1" i="1" dirty="0" smtClean="0">
                <a:solidFill>
                  <a:schemeClr val="tx1"/>
                </a:solidFill>
              </a:rPr>
              <a:t>(Furkan, 25/77)</a:t>
            </a:r>
            <a:endParaRPr lang="tr-TR" sz="1400" b="1" i="1" dirty="0" smtClean="0">
              <a:solidFill>
                <a:schemeClr val="tx1"/>
              </a:solidFill>
            </a:endParaRPr>
          </a:p>
          <a:p>
            <a:pPr algn="just"/>
            <a:endParaRPr lang="tr-TR" sz="1600" b="1" i="1" dirty="0" smtClean="0">
              <a:solidFill>
                <a:schemeClr val="tx1"/>
              </a:solidFill>
            </a:endParaRPr>
          </a:p>
          <a:p>
            <a:pPr algn="ctr"/>
            <a:r>
              <a:rPr lang="ar-AE" sz="3200" dirty="0" smtClean="0">
                <a:solidFill>
                  <a:schemeClr val="tx1"/>
                </a:solidFill>
                <a:latin typeface="HASENAT4" pitchFamily="2" charset="-78"/>
                <a:cs typeface="HASENAT4" pitchFamily="2" charset="-78"/>
              </a:rPr>
              <a:t>وَقَالَ رَبُّكُمُ ادْعُونٖى اَسْتَجِبْ لَكُمْ اِنَّ الَّذٖينَ يَسْتَكْبِرُونَ عَنْ عِبَادَتٖى سَيَدْخُلُونَ جَهَنَّمَ دَاخِرٖينَ </a:t>
            </a:r>
          </a:p>
          <a:p>
            <a:pPr algn="just"/>
            <a:r>
              <a:rPr lang="tr-TR" sz="2400" dirty="0" smtClean="0">
                <a:cs typeface="Arial" charset="0"/>
              </a:rPr>
              <a:t>	</a:t>
            </a:r>
            <a:r>
              <a:rPr lang="tr-TR" sz="2400" dirty="0" smtClean="0">
                <a:solidFill>
                  <a:schemeClr val="tx1"/>
                </a:solidFill>
                <a:cs typeface="Arial" charset="0"/>
              </a:rPr>
              <a:t>“</a:t>
            </a:r>
            <a:r>
              <a:rPr lang="tr-TR" sz="2400" dirty="0" smtClean="0">
                <a:solidFill>
                  <a:schemeClr val="tx1"/>
                </a:solidFill>
              </a:rPr>
              <a:t>Rabbiniz şöyle buyurdu: </a:t>
            </a:r>
            <a:r>
              <a:rPr lang="tr-TR" sz="2400" b="1" dirty="0" smtClean="0">
                <a:solidFill>
                  <a:srgbClr val="0070C0"/>
                </a:solidFill>
              </a:rPr>
              <a:t>Bana dua edin, kabul edeyim. </a:t>
            </a:r>
            <a:r>
              <a:rPr lang="tr-TR" sz="2400" dirty="0" smtClean="0">
                <a:solidFill>
                  <a:schemeClr val="tx1"/>
                </a:solidFill>
              </a:rPr>
              <a:t>Çünkü bana ibadeti bırakıp büyüklük taslayanlar aşağılanarak cehenneme gireceklerdir” </a:t>
            </a:r>
            <a:r>
              <a:rPr lang="tr-TR" sz="120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tr-TR" sz="1200" dirty="0" err="1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Mü’min</a:t>
            </a:r>
            <a:r>
              <a:rPr lang="tr-TR" sz="120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, 40/60).</a:t>
            </a:r>
            <a:endParaRPr lang="de-DE" sz="2400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Documents and Settings\User\Belgelerim\a1e3b3662a8409255a89135cd7bf99a3_1300695076.jpg"/>
          <p:cNvPicPr>
            <a:picLocks noChangeAspect="1" noChangeArrowheads="1"/>
          </p:cNvPicPr>
          <p:nvPr/>
        </p:nvPicPr>
        <p:blipFill>
          <a:blip r:embed="rId2" cstate="print"/>
          <a:srcRect l="20703" r="36083"/>
          <a:stretch>
            <a:fillRect/>
          </a:stretch>
        </p:blipFill>
        <p:spPr bwMode="auto">
          <a:xfrm>
            <a:off x="7429517" y="0"/>
            <a:ext cx="2476483" cy="6858000"/>
          </a:xfrm>
          <a:prstGeom prst="rect">
            <a:avLst/>
          </a:prstGeom>
          <a:noFill/>
        </p:spPr>
      </p:pic>
      <p:sp>
        <p:nvSpPr>
          <p:cNvPr id="4" name="3 Dikdörtgen"/>
          <p:cNvSpPr/>
          <p:nvPr/>
        </p:nvSpPr>
        <p:spPr>
          <a:xfrm>
            <a:off x="88092" y="214290"/>
            <a:ext cx="7341425" cy="6357982"/>
          </a:xfrm>
          <a:prstGeom prst="rect">
            <a:avLst/>
          </a:prstGeom>
          <a:solidFill>
            <a:schemeClr val="accent6">
              <a:lumMod val="7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108000" bIns="0" rtlCol="0" anchor="ctr"/>
          <a:lstStyle/>
          <a:p>
            <a:pPr algn="ctr"/>
            <a:r>
              <a:rPr lang="ar-AE" sz="4000" dirty="0" smtClean="0">
                <a:solidFill>
                  <a:schemeClr val="tx1"/>
                </a:solidFill>
                <a:latin typeface="HASENAT4" pitchFamily="2" charset="-78"/>
                <a:cs typeface="HASENAT4" pitchFamily="2" charset="-78"/>
              </a:rPr>
              <a:t>اَلدُّعَاءُ هُوَ الْعِبَادَةُ</a:t>
            </a:r>
          </a:p>
          <a:p>
            <a:pPr algn="ctr"/>
            <a:r>
              <a:rPr lang="tr-TR" sz="3200" b="1" dirty="0" smtClean="0">
                <a:solidFill>
                  <a:srgbClr val="7030A0"/>
                </a:solidFill>
              </a:rPr>
              <a:t>“Dua ibadetin (Özü) ta kendisidir.”</a:t>
            </a:r>
          </a:p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(</a:t>
            </a:r>
            <a:r>
              <a:rPr lang="tr-TR" sz="1400" dirty="0" err="1" smtClean="0">
                <a:solidFill>
                  <a:schemeClr val="tx1"/>
                </a:solidFill>
              </a:rPr>
              <a:t>Tirmizî</a:t>
            </a:r>
            <a:r>
              <a:rPr lang="tr-TR" sz="1400" dirty="0" smtClean="0">
                <a:solidFill>
                  <a:schemeClr val="tx1"/>
                </a:solidFill>
              </a:rPr>
              <a:t>, </a:t>
            </a:r>
            <a:r>
              <a:rPr lang="tr-TR" sz="1400" dirty="0" err="1" smtClean="0">
                <a:solidFill>
                  <a:schemeClr val="tx1"/>
                </a:solidFill>
              </a:rPr>
              <a:t>De’avât</a:t>
            </a:r>
            <a:r>
              <a:rPr lang="tr-TR" sz="1400" dirty="0" smtClean="0">
                <a:solidFill>
                  <a:schemeClr val="tx1"/>
                </a:solidFill>
              </a:rPr>
              <a:t>, 2; bk. </a:t>
            </a:r>
            <a:r>
              <a:rPr lang="tr-TR" sz="1400" dirty="0" err="1" smtClean="0">
                <a:solidFill>
                  <a:schemeClr val="tx1"/>
                </a:solidFill>
              </a:rPr>
              <a:t>İbn</a:t>
            </a:r>
            <a:r>
              <a:rPr lang="tr-TR" sz="1400" dirty="0" smtClean="0">
                <a:solidFill>
                  <a:schemeClr val="tx1"/>
                </a:solidFill>
              </a:rPr>
              <a:t> </a:t>
            </a:r>
            <a:r>
              <a:rPr lang="tr-TR" sz="1400" dirty="0" err="1" smtClean="0">
                <a:solidFill>
                  <a:schemeClr val="tx1"/>
                </a:solidFill>
              </a:rPr>
              <a:t>Mâce</a:t>
            </a:r>
            <a:r>
              <a:rPr lang="tr-TR" sz="1400" dirty="0" smtClean="0">
                <a:solidFill>
                  <a:schemeClr val="tx1"/>
                </a:solidFill>
              </a:rPr>
              <a:t>, Dua, </a:t>
            </a:r>
            <a:r>
              <a:rPr lang="fr-FR" sz="1400" dirty="0" smtClean="0">
                <a:solidFill>
                  <a:schemeClr val="tx1"/>
                </a:solidFill>
              </a:rPr>
              <a:t>1; </a:t>
            </a:r>
            <a:r>
              <a:rPr lang="fr-FR" sz="1400" dirty="0" err="1" smtClean="0">
                <a:solidFill>
                  <a:schemeClr val="tx1"/>
                </a:solidFill>
              </a:rPr>
              <a:t>Ebû</a:t>
            </a:r>
            <a:r>
              <a:rPr lang="fr-FR" sz="1400" dirty="0" smtClean="0">
                <a:solidFill>
                  <a:schemeClr val="tx1"/>
                </a:solidFill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</a:rPr>
              <a:t>Davut</a:t>
            </a:r>
            <a:r>
              <a:rPr lang="fr-FR" sz="1400" dirty="0" smtClean="0">
                <a:solidFill>
                  <a:schemeClr val="tx1"/>
                </a:solidFill>
              </a:rPr>
              <a:t>, Salât, 358)</a:t>
            </a:r>
            <a:endParaRPr lang="tr-TR" sz="1400" dirty="0" smtClean="0">
              <a:solidFill>
                <a:schemeClr val="tx1"/>
              </a:solidFill>
              <a:latin typeface="HASENAT4" pitchFamily="2" charset="-78"/>
              <a:cs typeface="HASENAT4" pitchFamily="2" charset="-78"/>
            </a:endParaRPr>
          </a:p>
          <a:p>
            <a:pPr algn="ctr"/>
            <a:r>
              <a:rPr lang="ar-AE" sz="4000" dirty="0" smtClean="0">
                <a:solidFill>
                  <a:schemeClr val="tx1"/>
                </a:solidFill>
                <a:latin typeface="HASENAT4" pitchFamily="2" charset="-78"/>
                <a:cs typeface="HASENAT4" pitchFamily="2" charset="-78"/>
              </a:rPr>
              <a:t>اَلدُّعَاءُ مِفْتَاحُ الرَّحْمَةِ</a:t>
            </a:r>
          </a:p>
          <a:p>
            <a:pPr algn="ctr"/>
            <a:r>
              <a:rPr lang="tr-TR" sz="2800" b="1" dirty="0" smtClean="0">
                <a:solidFill>
                  <a:srgbClr val="0070C0"/>
                </a:solidFill>
              </a:rPr>
              <a:t>“Dua, rahmet (kapılarını açan) bir anahtardır.” </a:t>
            </a:r>
          </a:p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(</a:t>
            </a:r>
            <a:r>
              <a:rPr lang="tr-TR" sz="1400" dirty="0" err="1" smtClean="0">
                <a:solidFill>
                  <a:schemeClr val="tx1"/>
                </a:solidFill>
              </a:rPr>
              <a:t>Tirmizî</a:t>
            </a:r>
            <a:r>
              <a:rPr lang="tr-TR" sz="1400" dirty="0" smtClean="0">
                <a:solidFill>
                  <a:schemeClr val="tx1"/>
                </a:solidFill>
              </a:rPr>
              <a:t>, </a:t>
            </a:r>
            <a:r>
              <a:rPr lang="tr-TR" sz="1400" dirty="0" err="1" smtClean="0">
                <a:solidFill>
                  <a:schemeClr val="tx1"/>
                </a:solidFill>
              </a:rPr>
              <a:t>Da’avât</a:t>
            </a:r>
            <a:r>
              <a:rPr lang="tr-TR" sz="1400" dirty="0" smtClean="0">
                <a:solidFill>
                  <a:schemeClr val="tx1"/>
                </a:solidFill>
              </a:rPr>
              <a:t>, 1, No: 3371. V, 456.)</a:t>
            </a:r>
          </a:p>
          <a:p>
            <a:pPr algn="ctr"/>
            <a:endParaRPr lang="tr-TR" sz="1400" dirty="0" smtClean="0">
              <a:solidFill>
                <a:schemeClr val="tx1"/>
              </a:solidFill>
            </a:endParaRPr>
          </a:p>
          <a:p>
            <a:pPr algn="ctr"/>
            <a:r>
              <a:rPr lang="ar-AE" sz="4000" dirty="0" smtClean="0">
                <a:solidFill>
                  <a:schemeClr val="tx1"/>
                </a:solidFill>
                <a:latin typeface="HASENAT4" pitchFamily="2" charset="-78"/>
                <a:cs typeface="HASENAT4" pitchFamily="2" charset="-78"/>
              </a:rPr>
              <a:t>لَيْسَ شَيْءٌ أَكْرَمَ عَلٰى اللّٰهِ مِنَ الدُّعَاءِ</a:t>
            </a:r>
          </a:p>
          <a:p>
            <a:pPr algn="ctr"/>
            <a:r>
              <a:rPr lang="tr-TR" sz="3200" b="1" dirty="0" smtClean="0">
                <a:solidFill>
                  <a:srgbClr val="C00000"/>
                </a:solidFill>
              </a:rPr>
              <a:t>“</a:t>
            </a:r>
            <a:r>
              <a:rPr lang="tr-TR" sz="3200" b="1" i="1" dirty="0" smtClean="0">
                <a:solidFill>
                  <a:srgbClr val="C00000"/>
                </a:solidFill>
              </a:rPr>
              <a:t>Allah’a duadan daha değerli bir şey yoktur.”</a:t>
            </a:r>
          </a:p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(</a:t>
            </a:r>
            <a:r>
              <a:rPr lang="tr-TR" sz="1400" dirty="0" err="1" smtClean="0">
                <a:solidFill>
                  <a:schemeClr val="tx1"/>
                </a:solidFill>
              </a:rPr>
              <a:t>İbn</a:t>
            </a:r>
            <a:r>
              <a:rPr lang="tr-TR" sz="1400" dirty="0" smtClean="0">
                <a:solidFill>
                  <a:schemeClr val="tx1"/>
                </a:solidFill>
              </a:rPr>
              <a:t> </a:t>
            </a:r>
            <a:r>
              <a:rPr lang="tr-TR" sz="1400" dirty="0" err="1" smtClean="0">
                <a:solidFill>
                  <a:schemeClr val="tx1"/>
                </a:solidFill>
              </a:rPr>
              <a:t>Hıbbân</a:t>
            </a:r>
            <a:r>
              <a:rPr lang="tr-TR" sz="1400" dirty="0" smtClean="0">
                <a:solidFill>
                  <a:schemeClr val="tx1"/>
                </a:solidFill>
              </a:rPr>
              <a:t>, </a:t>
            </a:r>
            <a:r>
              <a:rPr lang="tr-TR" sz="1400" dirty="0" err="1" smtClean="0">
                <a:solidFill>
                  <a:schemeClr val="tx1"/>
                </a:solidFill>
              </a:rPr>
              <a:t>Ed’ıye</a:t>
            </a:r>
            <a:r>
              <a:rPr lang="tr-TR" sz="1400" dirty="0" smtClean="0">
                <a:solidFill>
                  <a:schemeClr val="tx1"/>
                </a:solidFill>
              </a:rPr>
              <a:t>, No: 870; </a:t>
            </a:r>
            <a:r>
              <a:rPr lang="tr-TR" sz="1400" dirty="0" err="1" smtClean="0">
                <a:solidFill>
                  <a:schemeClr val="tx1"/>
                </a:solidFill>
              </a:rPr>
              <a:t>Ahmed</a:t>
            </a:r>
            <a:r>
              <a:rPr lang="tr-TR" sz="1400" dirty="0" smtClean="0">
                <a:solidFill>
                  <a:schemeClr val="tx1"/>
                </a:solidFill>
              </a:rPr>
              <a:t>, II, 362; </a:t>
            </a:r>
            <a:r>
              <a:rPr lang="tr-TR" sz="1400" dirty="0" err="1" smtClean="0">
                <a:solidFill>
                  <a:schemeClr val="tx1"/>
                </a:solidFill>
              </a:rPr>
              <a:t>Tirmizî</a:t>
            </a:r>
            <a:r>
              <a:rPr lang="tr-TR" sz="1400" dirty="0" smtClean="0">
                <a:solidFill>
                  <a:schemeClr val="tx1"/>
                </a:solidFill>
              </a:rPr>
              <a:t>, </a:t>
            </a:r>
            <a:r>
              <a:rPr lang="tr-TR" sz="1400" dirty="0" err="1" smtClean="0">
                <a:solidFill>
                  <a:schemeClr val="tx1"/>
                </a:solidFill>
              </a:rPr>
              <a:t>De’avât</a:t>
            </a:r>
            <a:r>
              <a:rPr lang="tr-TR" sz="1400" dirty="0" smtClean="0">
                <a:solidFill>
                  <a:schemeClr val="tx1"/>
                </a:solidFill>
              </a:rPr>
              <a:t>, 1; </a:t>
            </a:r>
            <a:r>
              <a:rPr lang="tr-TR" sz="1400" dirty="0" err="1" smtClean="0">
                <a:solidFill>
                  <a:schemeClr val="tx1"/>
                </a:solidFill>
              </a:rPr>
              <a:t>İbn</a:t>
            </a:r>
            <a:r>
              <a:rPr lang="tr-TR" sz="1400" dirty="0" smtClean="0">
                <a:solidFill>
                  <a:schemeClr val="tx1"/>
                </a:solidFill>
              </a:rPr>
              <a:t> </a:t>
            </a:r>
            <a:r>
              <a:rPr lang="tr-TR" sz="1400" dirty="0" err="1" smtClean="0">
                <a:solidFill>
                  <a:schemeClr val="tx1"/>
                </a:solidFill>
              </a:rPr>
              <a:t>Mâce</a:t>
            </a:r>
            <a:r>
              <a:rPr lang="tr-TR" sz="1400" dirty="0" smtClean="0">
                <a:solidFill>
                  <a:schemeClr val="tx1"/>
                </a:solidFill>
              </a:rPr>
              <a:t>, Dua, 1)</a:t>
            </a:r>
            <a:endParaRPr lang="tr-TR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User\Belgelerim\diyanet_37_r2_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6908" y="0"/>
            <a:ext cx="2399092" cy="5715016"/>
          </a:xfrm>
          <a:prstGeom prst="rect">
            <a:avLst/>
          </a:prstGeom>
          <a:noFill/>
        </p:spPr>
      </p:pic>
      <p:pic>
        <p:nvPicPr>
          <p:cNvPr id="2051" name="Picture 3" descr="C:\Documents and Settings\User\Belgelerim\wtfrm394da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17" y="5260700"/>
            <a:ext cx="1238237" cy="1668762"/>
          </a:xfrm>
          <a:prstGeom prst="rect">
            <a:avLst/>
          </a:prstGeom>
          <a:noFill/>
        </p:spPr>
      </p:pic>
      <p:pic>
        <p:nvPicPr>
          <p:cNvPr id="2050" name="Picture 2" descr="C:\Documents and Settings\User\Belgelerim\kuran15a33a4c156f789bb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67811" y="5211188"/>
            <a:ext cx="1238224" cy="1718274"/>
          </a:xfrm>
          <a:prstGeom prst="rect">
            <a:avLst/>
          </a:prstGeom>
          <a:noFill/>
        </p:spPr>
      </p:pic>
      <p:sp>
        <p:nvSpPr>
          <p:cNvPr id="13" name="12 Dikdörtgen"/>
          <p:cNvSpPr/>
          <p:nvPr/>
        </p:nvSpPr>
        <p:spPr>
          <a:xfrm>
            <a:off x="232139" y="0"/>
            <a:ext cx="727477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HAYATIMIZIN MUHASEBESİNİ YAPALIM</a:t>
            </a:r>
          </a:p>
          <a:p>
            <a:pPr lvl="0" algn="ctr"/>
            <a:endParaRPr lang="tr-TR" sz="6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Ömrümüzün muhasebesini yapalım. Bundan sonra iyi bir </a:t>
            </a:r>
            <a:r>
              <a:rPr lang="tr-TR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Mü’min</a:t>
            </a:r>
            <a:r>
              <a:rPr lang="tr-T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olmaya, düzenli namaz kılmaya, günahlardan sakınmaya Rabbimize söz verelim.   </a:t>
            </a:r>
            <a:r>
              <a:rPr lang="tr-TR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Kurana karşı tavrımızı sorgulayalım ve belirleyelim.</a:t>
            </a:r>
            <a:r>
              <a:rPr lang="tr-T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tr-TR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tr-TR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Kuran bizden razı mı?</a:t>
            </a:r>
            <a:endParaRPr lang="tr-TR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Kuran yarın kıyamette bize </a:t>
            </a:r>
            <a:r>
              <a:rPr lang="tr-TR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şefaat edecek mi?</a:t>
            </a:r>
            <a:r>
              <a:rPr lang="tr-TR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tr-TR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tr-T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Yoksa bizden şikayet mi edecek?</a:t>
            </a:r>
            <a:endParaRPr lang="tr-TR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Kuran hayatımızın neresinde,   </a:t>
            </a:r>
            <a:r>
              <a:rPr lang="tr-T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Kuran okuyor muyuz?</a:t>
            </a:r>
          </a:p>
          <a:p>
            <a:endParaRPr lang="tr-TR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Peygamberi ne kadar tanıyoruz? </a:t>
            </a:r>
            <a:r>
              <a:rPr lang="tr-TR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Sünnetlere uygun ibadet ediyor muyuz?  </a:t>
            </a:r>
          </a:p>
          <a:p>
            <a:r>
              <a:rPr lang="tr-T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tr-TR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Kuran nidalarıyla evimizi süslüyor muyuz?</a:t>
            </a:r>
          </a:p>
          <a:p>
            <a:r>
              <a:rPr lang="tr-TR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Allah’ı, Peygamberimizi, Kuran-ı Kerim’i çoluk çocuğumuza öğretiyor muyuz?</a:t>
            </a:r>
          </a:p>
          <a:p>
            <a:r>
              <a:rPr lang="tr-TR" sz="2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Kuran için hangi hizmette bulunduk, hangi adımları attık</a:t>
            </a:r>
          </a:p>
          <a:p>
            <a:pPr algn="ctr"/>
            <a:r>
              <a:rPr lang="tr-TR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Kuranın kaç ayetini yada Kaç suresini ezbere/ manasını biliyoruz?</a:t>
            </a:r>
          </a:p>
          <a:p>
            <a:r>
              <a:rPr lang="tr-TR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Çocuklarımıza hangi surelerini ezberlettik?</a:t>
            </a:r>
            <a:endParaRPr lang="tr-TR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tr-TR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Kuran öğrenmelerini teşvik ettik mi, ne hediye aldık?</a:t>
            </a:r>
            <a:endParaRPr lang="tr-TR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LALEYLL\Belgelerim\Resimlerim\el+%C3%B6p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8874" y="3500462"/>
            <a:ext cx="2327127" cy="3429000"/>
          </a:xfrm>
          <a:prstGeom prst="rect">
            <a:avLst/>
          </a:prstGeom>
          <a:noFill/>
        </p:spPr>
      </p:pic>
      <p:pic>
        <p:nvPicPr>
          <p:cNvPr id="1027" name="Picture 3" descr="C:\Documents and Settings\LALEYLL\Belgelerim\Resimlerim\elopme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6908" y="0"/>
            <a:ext cx="2399092" cy="3643314"/>
          </a:xfrm>
          <a:prstGeom prst="rect">
            <a:avLst/>
          </a:prstGeom>
          <a:noFill/>
        </p:spPr>
      </p:pic>
      <p:sp>
        <p:nvSpPr>
          <p:cNvPr id="13" name="12 Dikdörtgen"/>
          <p:cNvSpPr/>
          <p:nvPr/>
        </p:nvSpPr>
        <p:spPr>
          <a:xfrm>
            <a:off x="232139" y="0"/>
            <a:ext cx="727477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8. ZİYARETLEŞME VE HASTALARI ZİYARET EDELİM</a:t>
            </a:r>
          </a:p>
          <a:p>
            <a:pPr lvl="0" algn="ctr"/>
            <a:endParaRPr lang="tr-TR" sz="7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dirty="0" smtClean="0">
                <a:solidFill>
                  <a:srgbClr val="7030A0"/>
                </a:solidFill>
              </a:rPr>
              <a:t>	Anne ve babalarımızın hayatta ve yanımızda ise ellerini öpmeli, onların </a:t>
            </a:r>
            <a:r>
              <a:rPr lang="tr-TR" b="1" dirty="0" smtClean="0">
                <a:solidFill>
                  <a:srgbClr val="7030A0"/>
                </a:solidFill>
              </a:rPr>
              <a:t>hayır dualarını</a:t>
            </a:r>
            <a:r>
              <a:rPr lang="tr-TR" dirty="0" smtClean="0">
                <a:solidFill>
                  <a:srgbClr val="7030A0"/>
                </a:solidFill>
              </a:rPr>
              <a:t> almalı, </a:t>
            </a:r>
            <a:r>
              <a:rPr lang="tr-TR" dirty="0" smtClean="0">
                <a:solidFill>
                  <a:schemeClr val="tx1"/>
                </a:solidFill>
              </a:rPr>
              <a:t>uzakta iseler bir telefon açmak suretiyle bu feyizli gecelerde ve zamanlarda kendilerini memnun etmeye çaba göstermeli, dualarıyla hayatımızı güzelleştirmeliyiz. </a:t>
            </a:r>
          </a:p>
          <a:p>
            <a:pPr algn="just"/>
            <a:endParaRPr lang="tr-TR" dirty="0" smtClean="0">
              <a:solidFill>
                <a:schemeClr val="tx1"/>
              </a:solidFill>
            </a:endParaRPr>
          </a:p>
          <a:p>
            <a:pPr algn="ctr"/>
            <a:r>
              <a:rPr lang="ar-SA" sz="2700" dirty="0" smtClean="0">
                <a:solidFill>
                  <a:schemeClr val="tx1"/>
                </a:solidFill>
                <a:latin typeface="HASENAT4" pitchFamily="2" charset="-78"/>
                <a:cs typeface="HASENAT4" pitchFamily="2" charset="-78"/>
              </a:rPr>
              <a:t>وَقَضٰى رَبُّكَ اَلَّا تَعْبُدُوا اِلَّا اِيَّاهُ وَبِالْوَالِدَيْنِ اِحْسَانًا اِمَّا يَبْلُغَنَّ عِنْدَكَ الْكِبَرَ اَحَدُهُمَا اَوْ كِلَاهُمَا فَلَا تَقُلْ لَهُمَا اُفٍّ وَلَا تَنْهَرْهُمَا وَقُلْ لَهُمَا قَوْلًا كَرٖيمًا</a:t>
            </a:r>
            <a:endParaRPr lang="tr-TR" sz="2700" dirty="0" smtClean="0">
              <a:solidFill>
                <a:schemeClr val="tx1"/>
              </a:solidFill>
              <a:latin typeface="HASENAT4" pitchFamily="2" charset="-78"/>
              <a:cs typeface="HASENAT4" pitchFamily="2" charset="-78"/>
            </a:endParaRPr>
          </a:p>
          <a:p>
            <a:pPr algn="just"/>
            <a:endParaRPr lang="tr-TR" dirty="0" smtClean="0">
              <a:solidFill>
                <a:schemeClr val="tx1"/>
              </a:solidFill>
            </a:endParaRPr>
          </a:p>
          <a:p>
            <a:pPr algn="just"/>
            <a:r>
              <a:rPr lang="tr-TR" dirty="0" smtClean="0">
                <a:solidFill>
                  <a:schemeClr val="tx1"/>
                </a:solidFill>
              </a:rPr>
              <a:t>	“</a:t>
            </a:r>
            <a:r>
              <a:rPr lang="tr-TR" b="1" dirty="0" smtClean="0">
                <a:solidFill>
                  <a:schemeClr val="tx1"/>
                </a:solidFill>
              </a:rPr>
              <a:t>Rabbin sadece kendisine ibadet etmenizi, </a:t>
            </a:r>
            <a:r>
              <a:rPr lang="tr-TR" b="1" u="sng" dirty="0" smtClean="0">
                <a:solidFill>
                  <a:srgbClr val="C00000"/>
                </a:solidFill>
              </a:rPr>
              <a:t>anne-babanıza da iyi davranmanızı kesin bir şekilde emretti. </a:t>
            </a:r>
            <a:r>
              <a:rPr lang="tr-TR" b="1" dirty="0" smtClean="0">
                <a:solidFill>
                  <a:schemeClr val="tx1"/>
                </a:solidFill>
              </a:rPr>
              <a:t>Onlardan biri veya her ikisi sizin yanınızda yaşlanırsa </a:t>
            </a:r>
            <a:r>
              <a:rPr lang="tr-TR" sz="2000" b="1" dirty="0" smtClean="0">
                <a:solidFill>
                  <a:srgbClr val="0070C0"/>
                </a:solidFill>
              </a:rPr>
              <a:t>kendilerine </a:t>
            </a:r>
            <a:r>
              <a:rPr lang="tr-TR" sz="2000" b="1" i="1" dirty="0" smtClean="0">
                <a:solidFill>
                  <a:srgbClr val="0070C0"/>
                </a:solidFill>
              </a:rPr>
              <a:t>“öf” bile deme</a:t>
            </a:r>
            <a:r>
              <a:rPr lang="tr-TR" b="1" dirty="0" smtClean="0">
                <a:solidFill>
                  <a:schemeClr val="tx1"/>
                </a:solidFill>
              </a:rPr>
              <a:t>; onları azarlama ikisine de güzel söz söyle. </a:t>
            </a:r>
          </a:p>
          <a:p>
            <a:pPr algn="ctr"/>
            <a:r>
              <a:rPr lang="ar-SA" sz="3200" dirty="0" smtClean="0">
                <a:solidFill>
                  <a:schemeClr val="tx1"/>
                </a:solidFill>
                <a:latin typeface="HASENAT4" pitchFamily="2" charset="-78"/>
                <a:cs typeface="HASENAT4" pitchFamily="2" charset="-78"/>
              </a:rPr>
              <a:t>وَاخْفِضْ لَهُمَا جَنَاحَ الذُّلِّ مِنَ الرَّحْمَةِ وَقُلْ رَبِّ ارْحَمْهُمَا كَمَا رَبَّيَانٖى صَغٖيرًا</a:t>
            </a:r>
            <a:endParaRPr lang="tr-TR" sz="3200" dirty="0" smtClean="0">
              <a:solidFill>
                <a:schemeClr val="tx1"/>
              </a:solidFill>
              <a:latin typeface="HASENAT4" pitchFamily="2" charset="-78"/>
              <a:cs typeface="HASENAT4" pitchFamily="2" charset="-78"/>
            </a:endParaRPr>
          </a:p>
          <a:p>
            <a:pPr algn="just"/>
            <a:r>
              <a:rPr lang="tr-TR" b="1" dirty="0" smtClean="0">
                <a:solidFill>
                  <a:schemeClr val="tx1"/>
                </a:solidFill>
              </a:rPr>
              <a:t>	Onları esirgeyerek alçakgönüllülükle üzerlerine kanat ger ve. ”</a:t>
            </a:r>
            <a:r>
              <a:rPr lang="tr-TR" b="1" u="sng" dirty="0" smtClean="0">
                <a:solidFill>
                  <a:srgbClr val="C00000"/>
                </a:solidFill>
              </a:rPr>
              <a:t>Rabbim, küçüklüğümde onlar beni nasıl yetiştirmişlerse, şimdi de sen onlara (öyle) rahmet et” diyerek dua et</a:t>
            </a:r>
            <a:r>
              <a:rPr lang="tr-TR" dirty="0" smtClean="0">
                <a:solidFill>
                  <a:schemeClr val="tx1"/>
                </a:solidFill>
              </a:rPr>
              <a:t>”  </a:t>
            </a:r>
            <a:endParaRPr lang="tr-T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LALEYLL\Belgelerim\Resimlerim\annehakki.jpg"/>
          <p:cNvPicPr>
            <a:picLocks noChangeAspect="1" noChangeArrowheads="1"/>
          </p:cNvPicPr>
          <p:nvPr/>
        </p:nvPicPr>
        <p:blipFill>
          <a:blip r:embed="rId3" cstate="print"/>
          <a:srcRect l="13889"/>
          <a:stretch>
            <a:fillRect/>
          </a:stretch>
        </p:blipFill>
        <p:spPr bwMode="auto">
          <a:xfrm>
            <a:off x="7506908" y="4214818"/>
            <a:ext cx="2399092" cy="2643206"/>
          </a:xfrm>
          <a:prstGeom prst="rect">
            <a:avLst/>
          </a:prstGeom>
          <a:noFill/>
        </p:spPr>
      </p:pic>
      <p:pic>
        <p:nvPicPr>
          <p:cNvPr id="2051" name="Picture 3" descr="C:\Documents and Settings\LALEYLL\Belgelerim\Resimlerim\__Lines_by_tgckrb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7715" y="0"/>
            <a:ext cx="2458285" cy="3071810"/>
          </a:xfrm>
          <a:prstGeom prst="rect">
            <a:avLst/>
          </a:prstGeom>
          <a:noFill/>
        </p:spPr>
      </p:pic>
      <p:sp>
        <p:nvSpPr>
          <p:cNvPr id="13" name="12 Dikdörtgen"/>
          <p:cNvSpPr/>
          <p:nvPr/>
        </p:nvSpPr>
        <p:spPr>
          <a:xfrm>
            <a:off x="232139" y="0"/>
            <a:ext cx="7197379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Ana-babamızdan başka, </a:t>
            </a:r>
            <a:r>
              <a:rPr lang="tr-TR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yakın ve uzak akrabalarımızı, komşularımızı özelliklede fakir insanlarımızı unutmamalıyız. </a:t>
            </a:r>
          </a:p>
          <a:p>
            <a:pPr algn="just"/>
            <a:endParaRPr lang="tr-TR" sz="1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ar-SA" sz="3200" dirty="0" smtClean="0">
                <a:solidFill>
                  <a:schemeClr val="tx1"/>
                </a:solidFill>
                <a:latin typeface="HASENAT4" pitchFamily="2" charset="-78"/>
                <a:cs typeface="HASENAT4" pitchFamily="2" charset="-78"/>
              </a:rPr>
              <a:t>المُسْلِمُ أَخُو المُسْلِمِ ، </a:t>
            </a:r>
            <a:r>
              <a:rPr lang="ar-SA" sz="3200" dirty="0" smtClean="0">
                <a:solidFill>
                  <a:srgbClr val="7030A0"/>
                </a:solidFill>
                <a:latin typeface="HASENAT4" pitchFamily="2" charset="-78"/>
                <a:cs typeface="HASENAT4" pitchFamily="2" charset="-78"/>
              </a:rPr>
              <a:t>لا يظْلِمُه ، ولا يُسْلِمهُ </a:t>
            </a:r>
            <a:r>
              <a:rPr lang="ar-SA" sz="3200" dirty="0" smtClean="0">
                <a:solidFill>
                  <a:schemeClr val="tx1"/>
                </a:solidFill>
                <a:latin typeface="HASENAT4" pitchFamily="2" charset="-78"/>
                <a:cs typeface="HASENAT4" pitchFamily="2" charset="-78"/>
              </a:rPr>
              <a:t>، </a:t>
            </a:r>
            <a:r>
              <a:rPr lang="ar-SA" sz="3200" dirty="0" smtClean="0">
                <a:solidFill>
                  <a:srgbClr val="FF0000"/>
                </a:solidFill>
                <a:latin typeface="HASENAT4" pitchFamily="2" charset="-78"/>
                <a:cs typeface="HASENAT4" pitchFamily="2" charset="-78"/>
              </a:rPr>
              <a:t>منْ كَانَ فِي حَاجَةِ أَخِيهِ كَانَ اللَّهُ فِي حاجتِهِ ،</a:t>
            </a:r>
            <a:r>
              <a:rPr lang="ar-SA" sz="3200" dirty="0" smtClean="0">
                <a:solidFill>
                  <a:schemeClr val="tx1"/>
                </a:solidFill>
                <a:latin typeface="HASENAT4" pitchFamily="2" charset="-78"/>
                <a:cs typeface="HASENAT4" pitchFamily="2" charset="-78"/>
              </a:rPr>
              <a:t> </a:t>
            </a:r>
            <a:r>
              <a:rPr lang="ar-SA" sz="3200" dirty="0" smtClean="0">
                <a:solidFill>
                  <a:srgbClr val="00B050"/>
                </a:solidFill>
                <a:latin typeface="HASENAT4" pitchFamily="2" charset="-78"/>
                <a:cs typeface="HASENAT4" pitchFamily="2" charset="-78"/>
              </a:rPr>
              <a:t>ومَنْ فَرَّج عنْ مُسْلِمٍ كُرْبةً فَرَّجَ اللَّهُ عنْهُ بِهَا كُرْبَةً مِنْ كُرَبِ يوْمَ الْقِيامَةِ ، </a:t>
            </a:r>
            <a:r>
              <a:rPr lang="ar-SA" sz="3200" dirty="0" smtClean="0">
                <a:solidFill>
                  <a:srgbClr val="0070C0"/>
                </a:solidFill>
                <a:latin typeface="HASENAT4" pitchFamily="2" charset="-78"/>
                <a:cs typeface="HASENAT4" pitchFamily="2" charset="-78"/>
              </a:rPr>
              <a:t>ومَنْ ستر مُسْلِماً سَتَرهُ اللَّهُ يَوْم الْقِيَامَةِ</a:t>
            </a:r>
            <a:endParaRPr lang="tr-TR" sz="3200" dirty="0" smtClean="0">
              <a:solidFill>
                <a:srgbClr val="0070C0"/>
              </a:solidFill>
              <a:latin typeface="HASENAT4" pitchFamily="2" charset="-78"/>
              <a:cs typeface="HASENAT4" pitchFamily="2" charset="-78"/>
            </a:endParaRPr>
          </a:p>
          <a:p>
            <a:pPr algn="just"/>
            <a:r>
              <a:rPr lang="tr-T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tr-T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Müslüman, Müslüman’ın kardeşidir. </a:t>
            </a:r>
            <a:r>
              <a:rPr lang="tr-TR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Ona zulmetmez, haksızlık yapmaz, </a:t>
            </a:r>
            <a:r>
              <a:rPr lang="tr-TR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onu düşmana teslim etmez. </a:t>
            </a:r>
            <a:r>
              <a:rPr lang="tr-T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Müslüman kardeşinin 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ihtiyacını gideren</a:t>
            </a:r>
            <a:r>
              <a:rPr lang="tr-T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kimsenin Allah da ihtiyacını giderir. </a:t>
            </a:r>
            <a:r>
              <a:rPr lang="tr-TR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Kim bir Müslüman’dan </a:t>
            </a:r>
            <a:r>
              <a:rPr lang="tr-TR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bir sıkıntıyı giderirse</a:t>
            </a:r>
            <a:r>
              <a:rPr lang="tr-TR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Allah Teâlâ o kimsenin kıyamet günündeki sıkıntılarından birini giderir. 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Kim bir Müslüman’ın ayıp ve kusurunu örterse, Allah Teâlâ da o kimsenin ayıp ve kusurunu örter.”</a:t>
            </a:r>
            <a:endParaRPr lang="tr-TR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islam_wallpaper06.jpg"/>
          <p:cNvPicPr>
            <a:picLocks noChangeAspect="1"/>
          </p:cNvPicPr>
          <p:nvPr/>
        </p:nvPicPr>
        <p:blipFill>
          <a:blip r:embed="rId2" cstate="print"/>
          <a:srcRect l="3906" r="75073"/>
          <a:stretch>
            <a:fillRect/>
          </a:stretch>
        </p:blipFill>
        <p:spPr>
          <a:xfrm>
            <a:off x="-35" y="0"/>
            <a:ext cx="1470432" cy="6858000"/>
          </a:xfrm>
          <a:prstGeom prst="rect">
            <a:avLst/>
          </a:prstGeom>
        </p:spPr>
      </p:pic>
      <p:sp>
        <p:nvSpPr>
          <p:cNvPr id="5" name="4 Dikdörtgen"/>
          <p:cNvSpPr/>
          <p:nvPr/>
        </p:nvSpPr>
        <p:spPr>
          <a:xfrm>
            <a:off x="1393006" y="0"/>
            <a:ext cx="8512994" cy="6858000"/>
          </a:xfrm>
          <a:prstGeom prst="rect">
            <a:avLst/>
          </a:prstGeom>
          <a:solidFill>
            <a:schemeClr val="accent6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0" anchor="ctr"/>
          <a:lstStyle/>
          <a:p>
            <a:pPr algn="ctr"/>
            <a:endParaRPr lang="tr-TR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8 Diyagram"/>
          <p:cNvGraphicFramePr/>
          <p:nvPr/>
        </p:nvGraphicFramePr>
        <p:xfrm>
          <a:off x="1083441" y="285728"/>
          <a:ext cx="8590420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IDRISHOCA\SUNULAR\SLAYT VE SUNULAR İÇİN RESİMLER\beyaz güvercin.png"/>
          <p:cNvPicPr>
            <a:picLocks noChangeAspect="1" noChangeArrowheads="1"/>
          </p:cNvPicPr>
          <p:nvPr/>
        </p:nvPicPr>
        <p:blipFill>
          <a:blip r:embed="rId2" cstate="print"/>
          <a:srcRect l="30797"/>
          <a:stretch>
            <a:fillRect/>
          </a:stretch>
        </p:blipFill>
        <p:spPr bwMode="auto">
          <a:xfrm>
            <a:off x="7506909" y="-1"/>
            <a:ext cx="2399093" cy="6858001"/>
          </a:xfrm>
          <a:prstGeom prst="rect">
            <a:avLst/>
          </a:prstGeom>
          <a:noFill/>
        </p:spPr>
      </p:pic>
      <p:sp>
        <p:nvSpPr>
          <p:cNvPr id="13" name="12 Dikdörtgen"/>
          <p:cNvSpPr/>
          <p:nvPr/>
        </p:nvSpPr>
        <p:spPr>
          <a:xfrm>
            <a:off x="154748" y="0"/>
            <a:ext cx="7352161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9. VARSA KÜSLERİ BARIŞTIRALIM</a:t>
            </a:r>
            <a:r>
              <a:rPr lang="tr-TR" sz="20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endParaRPr lang="tr-TR" sz="900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İslam Dini Müslümanların birbirleri arasında </a:t>
            </a:r>
            <a:r>
              <a:rPr lang="tr-T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üç günden fazla küs kalmayı meşru görmemiş</a:t>
            </a:r>
            <a:r>
              <a:rPr lang="tr-T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hatta bu husus </a:t>
            </a:r>
            <a:r>
              <a:rPr lang="tr-T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haram kılınmıştır</a:t>
            </a:r>
            <a:r>
              <a:rPr lang="tr-T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tr-T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Hepimiz insanız, hepimizin hataları olmaktadır.</a:t>
            </a:r>
            <a:r>
              <a:rPr lang="tr-T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Yüce Rabbimiz merhamet sahibidir ve merhamet edenleri sevmektedir. </a:t>
            </a:r>
          </a:p>
          <a:p>
            <a:pPr algn="just"/>
            <a:r>
              <a:rPr lang="tr-T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Bu sebeple, nefsanî arzularımızın esiri olmadan </a:t>
            </a:r>
            <a:r>
              <a:rPr lang="tr-TR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eşimize, çocuklarımıza, akrabalarımıza, komşularımıza ve beraber yaşadığımız insanlara karşı bir gönül kırıklığımız varsa bu mübarek geceler ve zamanlar en önemli ve kalplerin yumuşadığı anlardır. </a:t>
            </a:r>
          </a:p>
          <a:p>
            <a:pPr algn="just"/>
            <a:endParaRPr lang="tr-TR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3200" dirty="0" smtClean="0">
                <a:solidFill>
                  <a:schemeClr val="tx1"/>
                </a:solidFill>
                <a:latin typeface="HASENAT4" pitchFamily="2" charset="-78"/>
                <a:cs typeface="HASENAT4" pitchFamily="2" charset="-78"/>
              </a:rPr>
              <a:t>إِنَّمَا الْمُؤْمِنُونَ إِخْوَةٌ فَأَصْلِحُوا بَيْنَ أَخَوَيْكُمْ وَاتَّقُوا اللَّهَ لَعَلَّكُمْ تُرْحَمُونَ</a:t>
            </a:r>
            <a:endParaRPr lang="tr-TR" sz="3200" dirty="0" smtClean="0">
              <a:solidFill>
                <a:schemeClr val="tx1"/>
              </a:solidFill>
              <a:latin typeface="HASENAT4" pitchFamily="2" charset="-78"/>
              <a:cs typeface="HASENAT4" pitchFamily="2" charset="-78"/>
            </a:endParaRPr>
          </a:p>
          <a:p>
            <a:pPr algn="just"/>
            <a:r>
              <a:rPr lang="tr-T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tr-TR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Mü’minler</a:t>
            </a:r>
            <a:r>
              <a:rPr lang="tr-T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ancak kardeştirler. </a:t>
            </a:r>
            <a:r>
              <a:rPr lang="tr-TR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Öyleyse kardeşlerinizin arasını düzeltin.</a:t>
            </a:r>
            <a:r>
              <a:rPr lang="tr-T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Allah’a karşı gelmekten sakının ki size merhamet edilsin</a:t>
            </a:r>
            <a:r>
              <a:rPr lang="tr-T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.”</a:t>
            </a:r>
            <a:r>
              <a:rPr lang="ar-S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tr-T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LALEYLL\Desktop\mubarek geceleri değerlendirmek\pg_0053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1255" y="0"/>
            <a:ext cx="1934745" cy="3714752"/>
          </a:xfrm>
          <a:prstGeom prst="rect">
            <a:avLst/>
          </a:prstGeom>
          <a:noFill/>
        </p:spPr>
      </p:pic>
      <p:sp>
        <p:nvSpPr>
          <p:cNvPr id="13" name="12 Dikdörtgen"/>
          <p:cNvSpPr/>
          <p:nvPr/>
        </p:nvSpPr>
        <p:spPr>
          <a:xfrm>
            <a:off x="232139" y="0"/>
            <a:ext cx="7661726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10. KABİRLERİ ZİYARET EDELİM</a:t>
            </a:r>
          </a:p>
          <a:p>
            <a:pPr algn="just"/>
            <a:endParaRPr lang="tr-TR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tr-T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11. HAYIR VE HASENATIMIZI ÇOĞALTMA YARIŞINA GİRELİM</a:t>
            </a:r>
          </a:p>
          <a:p>
            <a:pPr lvl="0" algn="just"/>
            <a:endParaRPr lang="tr-TR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tr-TR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12. ÇOCUKLARA HEDİYELER VERELİM VE ONLARI CAMİYE GETİRİP MANEVİ HAZZI ONLARA YAŞATALIM </a:t>
            </a:r>
          </a:p>
          <a:p>
            <a:pPr lvl="0" algn="just"/>
            <a:endParaRPr lang="tr-TR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13. NAFİLE ORUÇLAR TUTALIM</a:t>
            </a:r>
          </a:p>
          <a:p>
            <a:pPr algn="just"/>
            <a:endParaRPr lang="tr-TR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14. PEYGAMBERİMİZİN HAYATINI VE HADİSLERİNİ OKUYALIM</a:t>
            </a:r>
          </a:p>
          <a:p>
            <a:pPr algn="just"/>
            <a:endParaRPr lang="tr-TR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15. YETİMLERE FAKİRLERE VE KİMSESİZLERE SOFRALARIMIZDA YER AÇALIM</a:t>
            </a:r>
            <a:endParaRPr lang="tr-TR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Documents and Settings\alp\Desktop\resimler slyt ve sunular icin\ARKA PLAN RESİMLER\y1p0EbclbyMpah2YsZD28ksUamg5snI6EHPfLwg7SchAZHYK0jWnE3O60C17UF1IG6KcwCE39D44mA.jpg"/>
          <p:cNvPicPr>
            <a:picLocks noChangeAspect="1" noChangeArrowheads="1"/>
          </p:cNvPicPr>
          <p:nvPr/>
        </p:nvPicPr>
        <p:blipFill>
          <a:blip r:embed="rId4" cstate="print"/>
          <a:srcRect t="17682" b="14202"/>
          <a:stretch>
            <a:fillRect/>
          </a:stretch>
        </p:blipFill>
        <p:spPr bwMode="auto">
          <a:xfrm rot="16200000">
            <a:off x="7367005" y="4319001"/>
            <a:ext cx="3143247" cy="1934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islam_wallpaper06.jpg"/>
          <p:cNvPicPr>
            <a:picLocks noChangeAspect="1"/>
          </p:cNvPicPr>
          <p:nvPr/>
        </p:nvPicPr>
        <p:blipFill>
          <a:blip r:embed="rId2" cstate="print"/>
          <a:srcRect l="3906" r="75073"/>
          <a:stretch>
            <a:fillRect/>
          </a:stretch>
        </p:blipFill>
        <p:spPr>
          <a:xfrm>
            <a:off x="-35" y="0"/>
            <a:ext cx="1779997" cy="6858000"/>
          </a:xfrm>
          <a:prstGeom prst="rect">
            <a:avLst/>
          </a:prstGeom>
        </p:spPr>
      </p:pic>
      <p:sp>
        <p:nvSpPr>
          <p:cNvPr id="5" name="4 Dikdörtgen"/>
          <p:cNvSpPr/>
          <p:nvPr/>
        </p:nvSpPr>
        <p:spPr>
          <a:xfrm>
            <a:off x="1779962" y="0"/>
            <a:ext cx="7893899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0" anchor="ctr"/>
          <a:lstStyle/>
          <a:p>
            <a:pPr algn="just"/>
            <a:r>
              <a:rPr lang="tr-TR" sz="2800" dirty="0" smtClean="0">
                <a:solidFill>
                  <a:srgbClr val="002060"/>
                </a:solidFill>
              </a:rPr>
              <a:t>	Bu aylar ve geceler rahmet iklimine açılma zamanlarıdır. Bu aylar ve geceler arınma mevsimleridir. </a:t>
            </a:r>
          </a:p>
          <a:p>
            <a:pPr algn="just"/>
            <a:r>
              <a:rPr lang="tr-TR" sz="2800" dirty="0" smtClean="0">
                <a:solidFill>
                  <a:srgbClr val="002060"/>
                </a:solidFill>
              </a:rPr>
              <a:t>	</a:t>
            </a:r>
            <a:r>
              <a:rPr lang="tr-TR" sz="2800" dirty="0" smtClean="0">
                <a:solidFill>
                  <a:srgbClr val="FF0000"/>
                </a:solidFill>
              </a:rPr>
              <a:t>Bu aylar ve geceler bağışlanma umudumuzdur. Bu aylar ve geceler, bedenini ve ruhunu uyanık bırakanlara ikramların bollaştığı anlardır. </a:t>
            </a:r>
          </a:p>
          <a:p>
            <a:pPr algn="just"/>
            <a:r>
              <a:rPr lang="tr-TR" sz="2800" dirty="0" smtClean="0">
                <a:solidFill>
                  <a:srgbClr val="002060"/>
                </a:solidFill>
              </a:rPr>
              <a:t>	</a:t>
            </a:r>
            <a:r>
              <a:rPr lang="tr-TR" sz="2800" dirty="0" smtClean="0">
                <a:solidFill>
                  <a:srgbClr val="00B050"/>
                </a:solidFill>
              </a:rPr>
              <a:t>Bu aylar ve geceler Muhsinlere ihsanların ulaştırıldığı bereket dilimleridir. </a:t>
            </a:r>
          </a:p>
          <a:p>
            <a:pPr algn="just"/>
            <a:r>
              <a:rPr lang="tr-TR" sz="2800" dirty="0" smtClean="0">
                <a:solidFill>
                  <a:srgbClr val="00B050"/>
                </a:solidFill>
              </a:rPr>
              <a:t>	</a:t>
            </a:r>
            <a:r>
              <a:rPr lang="tr-TR" sz="2800" dirty="0" smtClean="0">
                <a:solidFill>
                  <a:srgbClr val="002060"/>
                </a:solidFill>
              </a:rPr>
              <a:t>Bu ay ve gecelerde ellerimizi </a:t>
            </a:r>
            <a:r>
              <a:rPr lang="tr-TR" sz="2800" dirty="0" err="1" smtClean="0">
                <a:solidFill>
                  <a:srgbClr val="002060"/>
                </a:solidFill>
              </a:rPr>
              <a:t>semaya</a:t>
            </a:r>
            <a:r>
              <a:rPr lang="tr-TR" sz="2800" dirty="0" smtClean="0">
                <a:solidFill>
                  <a:srgbClr val="002060"/>
                </a:solidFill>
              </a:rPr>
              <a:t> gönlümüzü Mevla’ya açalım. </a:t>
            </a:r>
            <a:endParaRPr lang="tr-TR" sz="2800" dirty="0" smtClean="0">
              <a:solidFill>
                <a:srgbClr val="7030A0"/>
              </a:solidFill>
            </a:endParaRPr>
          </a:p>
          <a:p>
            <a:pPr algn="just"/>
            <a:r>
              <a:rPr lang="tr-TR" sz="2800" dirty="0" smtClean="0">
                <a:solidFill>
                  <a:srgbClr val="002060"/>
                </a:solidFill>
              </a:rPr>
              <a:t>	</a:t>
            </a:r>
            <a:endParaRPr lang="tr-T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islam_wallpaper06.jpg"/>
          <p:cNvPicPr>
            <a:picLocks noChangeAspect="1"/>
          </p:cNvPicPr>
          <p:nvPr/>
        </p:nvPicPr>
        <p:blipFill>
          <a:blip r:embed="rId2" cstate="print"/>
          <a:srcRect l="3906" r="75073"/>
          <a:stretch>
            <a:fillRect/>
          </a:stretch>
        </p:blipFill>
        <p:spPr>
          <a:xfrm>
            <a:off x="-35" y="0"/>
            <a:ext cx="1779997" cy="6858000"/>
          </a:xfrm>
          <a:prstGeom prst="rect">
            <a:avLst/>
          </a:prstGeom>
        </p:spPr>
      </p:pic>
      <p:sp>
        <p:nvSpPr>
          <p:cNvPr id="5" name="4 Dikdörtgen"/>
          <p:cNvSpPr/>
          <p:nvPr/>
        </p:nvSpPr>
        <p:spPr>
          <a:xfrm>
            <a:off x="1779962" y="0"/>
            <a:ext cx="7893899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0" anchor="ctr"/>
          <a:lstStyle/>
          <a:p>
            <a:pPr algn="just"/>
            <a:r>
              <a:rPr lang="tr-TR" sz="2800" dirty="0" smtClean="0">
                <a:solidFill>
                  <a:srgbClr val="C00000"/>
                </a:solidFill>
              </a:rPr>
              <a:t>	Bu ay ve gecelerde günahlardan ve günaha götürebilecek şeylerden olabildiğince kaçmaya çalışalım. </a:t>
            </a:r>
          </a:p>
          <a:p>
            <a:pPr algn="just"/>
            <a:r>
              <a:rPr lang="tr-TR" sz="2800" dirty="0" smtClean="0">
                <a:solidFill>
                  <a:srgbClr val="002060"/>
                </a:solidFill>
              </a:rPr>
              <a:t>	</a:t>
            </a:r>
            <a:r>
              <a:rPr lang="tr-TR" sz="2800" dirty="0" smtClean="0">
                <a:solidFill>
                  <a:srgbClr val="7030A0"/>
                </a:solidFill>
              </a:rPr>
              <a:t>Bu ay ve gecelerde en güzel kelimeleri söylemeye, dualarla niyazda bulunmaya, Kuran okumaya, Salat-u Selamlar getirmeye gayret gösterelim. </a:t>
            </a:r>
          </a:p>
          <a:p>
            <a:r>
              <a:rPr lang="tr-TR" sz="2800" dirty="0" smtClean="0">
                <a:solidFill>
                  <a:srgbClr val="002060"/>
                </a:solidFill>
              </a:rPr>
              <a:t>	Bu ay ve geceler birlik ve </a:t>
            </a:r>
            <a:r>
              <a:rPr lang="tr-TR" sz="2800" dirty="0" err="1" smtClean="0">
                <a:solidFill>
                  <a:srgbClr val="002060"/>
                </a:solidFill>
              </a:rPr>
              <a:t>eraberliğimizin</a:t>
            </a:r>
            <a:r>
              <a:rPr lang="tr-TR" sz="2800" dirty="0" smtClean="0">
                <a:solidFill>
                  <a:srgbClr val="002060"/>
                </a:solidFill>
              </a:rPr>
              <a:t>, kardeşliğimizin en ulvi seviyeye çıktığı mübarek ay ve gecelerdir.</a:t>
            </a:r>
          </a:p>
          <a:p>
            <a:endParaRPr lang="tr-TR" sz="2800" dirty="0" smtClean="0">
              <a:solidFill>
                <a:srgbClr val="0070C0"/>
              </a:solidFill>
            </a:endParaRPr>
          </a:p>
          <a:p>
            <a:pPr algn="ctr"/>
            <a:r>
              <a:rPr lang="tr-TR" sz="2800" dirty="0" smtClean="0">
                <a:solidFill>
                  <a:srgbClr val="002060"/>
                </a:solidFill>
              </a:rPr>
              <a:t> </a:t>
            </a: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Kandil Gecelerini  ve Üç aylar ihya etmek, gönlümüzü ihya etmektir.</a:t>
            </a:r>
            <a:endParaRPr lang="tr-T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islam_wallpaper06.jpg"/>
          <p:cNvPicPr>
            <a:picLocks noChangeAspect="1"/>
          </p:cNvPicPr>
          <p:nvPr/>
        </p:nvPicPr>
        <p:blipFill>
          <a:blip r:embed="rId2" cstate="print"/>
          <a:srcRect l="3906" r="75073"/>
          <a:stretch>
            <a:fillRect/>
          </a:stretch>
        </p:blipFill>
        <p:spPr>
          <a:xfrm>
            <a:off x="-35" y="0"/>
            <a:ext cx="1779997" cy="6858000"/>
          </a:xfrm>
          <a:prstGeom prst="rect">
            <a:avLst/>
          </a:prstGeom>
        </p:spPr>
      </p:pic>
      <p:sp>
        <p:nvSpPr>
          <p:cNvPr id="5" name="4 Dikdörtgen"/>
          <p:cNvSpPr/>
          <p:nvPr/>
        </p:nvSpPr>
        <p:spPr>
          <a:xfrm>
            <a:off x="1779962" y="0"/>
            <a:ext cx="7893899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0" anchor="ctr"/>
          <a:lstStyle/>
          <a:p>
            <a:pPr algn="ctr"/>
            <a:endParaRPr lang="tr-TR" sz="2000" dirty="0" smtClean="0">
              <a:solidFill>
                <a:srgbClr val="002060"/>
              </a:solidFill>
            </a:endParaRPr>
          </a:p>
          <a:p>
            <a:pPr algn="ctr"/>
            <a:endParaRPr lang="tr-TR" sz="2000" dirty="0" smtClean="0">
              <a:solidFill>
                <a:srgbClr val="002060"/>
              </a:solidFill>
            </a:endParaRPr>
          </a:p>
          <a:p>
            <a:pPr algn="ctr"/>
            <a:r>
              <a:rPr lang="tr-TR" sz="3600" dirty="0" smtClean="0">
                <a:solidFill>
                  <a:srgbClr val="002060"/>
                </a:solidFill>
              </a:rPr>
              <a:t>Cevahir varken Pul neye yarar,</a:t>
            </a:r>
          </a:p>
          <a:p>
            <a:pPr algn="ctr"/>
            <a:r>
              <a:rPr lang="tr-TR" sz="3600" dirty="0" smtClean="0">
                <a:solidFill>
                  <a:srgbClr val="002060"/>
                </a:solidFill>
              </a:rPr>
              <a:t>Gayesini bilmeyen Kul neye yarar,</a:t>
            </a:r>
          </a:p>
          <a:p>
            <a:pPr algn="ctr"/>
            <a:r>
              <a:rPr lang="tr-TR" sz="3600" dirty="0" smtClean="0">
                <a:solidFill>
                  <a:srgbClr val="C00000"/>
                </a:solidFill>
              </a:rPr>
              <a:t>Herkes tutmuş bir yol gidiyor,</a:t>
            </a:r>
          </a:p>
          <a:p>
            <a:pPr algn="ctr"/>
            <a:r>
              <a:rPr lang="tr-TR" sz="3600" dirty="0" smtClean="0">
                <a:solidFill>
                  <a:srgbClr val="C00000"/>
                </a:solidFill>
              </a:rPr>
              <a:t>Ona gitmeyen yol neye yarar.....</a:t>
            </a:r>
            <a:endParaRPr lang="tr-TR" sz="2800" dirty="0" smtClean="0">
              <a:solidFill>
                <a:srgbClr val="C00000"/>
              </a:solidFill>
            </a:endParaRPr>
          </a:p>
          <a:p>
            <a:pPr algn="ctr"/>
            <a:endParaRPr lang="tr-TR" sz="2000" dirty="0" smtClean="0">
              <a:solidFill>
                <a:srgbClr val="002060"/>
              </a:solidFill>
            </a:endParaRPr>
          </a:p>
          <a:p>
            <a:pPr algn="just"/>
            <a:r>
              <a:rPr lang="tr-T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Not: Bu Vaaz İdris </a:t>
            </a:r>
            <a:r>
              <a:rPr lang="tr-TR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Yavuzyiğit</a:t>
            </a:r>
            <a:r>
              <a:rPr lang="tr-T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Tarafından  Hasenat5, </a:t>
            </a:r>
            <a:r>
              <a:rPr lang="tr-TR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Riyazüs</a:t>
            </a:r>
            <a:r>
              <a:rPr lang="tr-T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Salihin</a:t>
            </a:r>
            <a:r>
              <a:rPr lang="tr-T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“Kıymetli Zaman Dilimi Üç Aylar” (Diyanet Aylık Dergi, Sayı:117); “Manevi Hayatımızı Gözden Geçirme Mevsimi” (Diyanet Aylık Dergi, Sayı:166); “Bereketli Ve Feyizli Zaman Dilimi Üç Aylar” ( Diyanet Aylık Dergi,  Sayı:106); “Üç Aylar Ve Önemi” Ahmet Ünal; “Üç Ayların Toplum Hayatındaki Yeri Ve Önemi” Vehbi </a:t>
            </a:r>
            <a:r>
              <a:rPr lang="tr-TR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Akşit</a:t>
            </a:r>
            <a:r>
              <a:rPr lang="tr-T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“</a:t>
            </a:r>
            <a:r>
              <a:rPr lang="tr-TR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Regaib</a:t>
            </a:r>
            <a:r>
              <a:rPr lang="tr-T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Kandili” Caner Akdemir; “</a:t>
            </a:r>
            <a:r>
              <a:rPr lang="tr-TR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Regaib</a:t>
            </a:r>
            <a:r>
              <a:rPr lang="tr-T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Kandili”  Mukadder </a:t>
            </a:r>
            <a:r>
              <a:rPr lang="tr-TR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Ârif</a:t>
            </a:r>
            <a:r>
              <a:rPr lang="tr-T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Yüksel kitap, metin, makale ve örnek vaazlarından istifade edilerek hazırlanmıştır.</a:t>
            </a:r>
            <a:endParaRPr lang="tr-TR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islam_wallpaper06.jpg"/>
          <p:cNvPicPr>
            <a:picLocks noChangeAspect="1"/>
          </p:cNvPicPr>
          <p:nvPr/>
        </p:nvPicPr>
        <p:blipFill>
          <a:blip r:embed="rId2" cstate="print"/>
          <a:srcRect l="3906" r="75073"/>
          <a:stretch>
            <a:fillRect/>
          </a:stretch>
        </p:blipFill>
        <p:spPr>
          <a:xfrm>
            <a:off x="-35" y="0"/>
            <a:ext cx="1779997" cy="6858000"/>
          </a:xfrm>
          <a:prstGeom prst="rect">
            <a:avLst/>
          </a:prstGeom>
        </p:spPr>
      </p:pic>
      <p:sp>
        <p:nvSpPr>
          <p:cNvPr id="5" name="4 Dikdörtgen"/>
          <p:cNvSpPr/>
          <p:nvPr/>
        </p:nvSpPr>
        <p:spPr>
          <a:xfrm>
            <a:off x="1779962" y="0"/>
            <a:ext cx="8126038" cy="6858000"/>
          </a:xfrm>
          <a:prstGeom prst="rect">
            <a:avLst/>
          </a:prstGeom>
          <a:solidFill>
            <a:schemeClr val="accent6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0" anchor="ctr"/>
          <a:lstStyle/>
          <a:p>
            <a:pPr algn="ctr"/>
            <a:r>
              <a:rPr lang="tr-TR" sz="2000" b="1" u="sng" dirty="0" smtClean="0">
                <a:solidFill>
                  <a:srgbClr val="FF0000"/>
                </a:solidFill>
              </a:rPr>
              <a:t>    Üç aylar, </a:t>
            </a:r>
            <a:r>
              <a:rPr lang="tr-TR" sz="2000" b="1" u="sng" dirty="0" err="1" smtClean="0">
                <a:solidFill>
                  <a:srgbClr val="FF0000"/>
                </a:solidFill>
              </a:rPr>
              <a:t>kamerî</a:t>
            </a:r>
            <a:r>
              <a:rPr lang="tr-TR" sz="2000" b="1" u="sng" dirty="0" smtClean="0">
                <a:solidFill>
                  <a:srgbClr val="FF0000"/>
                </a:solidFill>
              </a:rPr>
              <a:t> takvimde Recep, Şaban ve Ramazan’dır.</a:t>
            </a:r>
            <a:r>
              <a:rPr lang="tr-TR" sz="2000" u="sng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tr-TR" u="sng" dirty="0" smtClean="0">
              <a:solidFill>
                <a:srgbClr val="FF0000"/>
              </a:solidFill>
            </a:endParaRPr>
          </a:p>
          <a:p>
            <a:pPr algn="ctr"/>
            <a:r>
              <a:rPr lang="ar-AE" sz="3500" dirty="0" smtClean="0">
                <a:solidFill>
                  <a:srgbClr val="002060"/>
                </a:solidFill>
                <a:latin typeface="HASENAT4" pitchFamily="2" charset="-78"/>
                <a:cs typeface="HASENAT4" pitchFamily="2" charset="-78"/>
              </a:rPr>
              <a:t>رَجَبُ شَهْرُ اللَّهِ وَشَعْبَانُ شَهرِي وَرَمَضَانُ شَهرُ اُمَّتِي</a:t>
            </a:r>
            <a:endParaRPr lang="tr-TR" sz="3500" dirty="0" smtClean="0">
              <a:solidFill>
                <a:srgbClr val="002060"/>
              </a:solidFill>
              <a:latin typeface="HASENAT4" pitchFamily="2" charset="-78"/>
              <a:cs typeface="HASENAT4" pitchFamily="2" charset="-78"/>
            </a:endParaRPr>
          </a:p>
          <a:p>
            <a:pPr algn="ctr"/>
            <a:endParaRPr lang="tr-TR" dirty="0" smtClean="0">
              <a:solidFill>
                <a:srgbClr val="002060"/>
              </a:solidFill>
            </a:endParaRPr>
          </a:p>
          <a:p>
            <a:pPr algn="ctr"/>
            <a:r>
              <a:rPr lang="tr-TR" sz="2800" dirty="0" smtClean="0">
                <a:solidFill>
                  <a:srgbClr val="002060"/>
                </a:solidFill>
              </a:rPr>
              <a:t>"</a:t>
            </a:r>
            <a:r>
              <a:rPr lang="tr-TR" sz="2800" b="1" u="sng" dirty="0" smtClean="0">
                <a:solidFill>
                  <a:srgbClr val="002060"/>
                </a:solidFill>
              </a:rPr>
              <a:t>Recep Allah'ın ayı, </a:t>
            </a:r>
            <a:r>
              <a:rPr lang="tr-TR" sz="2800" b="1" u="sng" dirty="0" smtClean="0">
                <a:solidFill>
                  <a:srgbClr val="FF0000"/>
                </a:solidFill>
              </a:rPr>
              <a:t>Şaban benim ayım</a:t>
            </a:r>
            <a:r>
              <a:rPr lang="tr-TR" sz="2800" b="1" u="sng" dirty="0" smtClean="0">
                <a:solidFill>
                  <a:srgbClr val="002060"/>
                </a:solidFill>
              </a:rPr>
              <a:t>, </a:t>
            </a:r>
            <a:r>
              <a:rPr lang="tr-TR" sz="2800" b="1" u="sng" dirty="0" smtClean="0">
                <a:solidFill>
                  <a:srgbClr val="00B050"/>
                </a:solidFill>
              </a:rPr>
              <a:t>Ramazan da ümmetimin ayıdır</a:t>
            </a:r>
            <a:r>
              <a:rPr lang="tr-TR" sz="2800" dirty="0" smtClean="0">
                <a:solidFill>
                  <a:srgbClr val="00B050"/>
                </a:solidFill>
              </a:rPr>
              <a:t>." </a:t>
            </a:r>
            <a:endParaRPr lang="tr-TR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3600" dirty="0" smtClean="0">
                <a:solidFill>
                  <a:srgbClr val="002060"/>
                </a:solidFill>
                <a:latin typeface="HASENAT4" pitchFamily="2" charset="-78"/>
                <a:cs typeface="HASENAT4" pitchFamily="2" charset="-78"/>
              </a:rPr>
              <a:t>اللهُمَّ بَارِكْ لَنَا فِي رَجَبٍ، وَشَعْبَانَ، وَبَلِّغْنَا رَمَضَانَ</a:t>
            </a:r>
            <a:endParaRPr lang="tr-TR" sz="2000" dirty="0" smtClean="0">
              <a:solidFill>
                <a:srgbClr val="002060"/>
              </a:solidFill>
              <a:latin typeface="HASENAT4" pitchFamily="2" charset="-78"/>
              <a:cs typeface="HASENAT4" pitchFamily="2" charset="-78"/>
            </a:endParaRPr>
          </a:p>
          <a:p>
            <a:pPr algn="just"/>
            <a:r>
              <a:rPr lang="tr-TR" sz="1100" b="1" dirty="0" smtClean="0">
                <a:solidFill>
                  <a:srgbClr val="002060"/>
                </a:solidFill>
              </a:rPr>
              <a:t>	</a:t>
            </a:r>
          </a:p>
          <a:p>
            <a:pPr algn="just"/>
            <a:r>
              <a:rPr lang="tr-TR" sz="2000" b="1" dirty="0" smtClean="0">
                <a:solidFill>
                  <a:srgbClr val="002060"/>
                </a:solidFill>
              </a:rPr>
              <a:t>	Enes b. </a:t>
            </a:r>
            <a:r>
              <a:rPr lang="tr-TR" sz="2000" b="1" dirty="0" err="1" smtClean="0">
                <a:solidFill>
                  <a:srgbClr val="002060"/>
                </a:solidFill>
              </a:rPr>
              <a:t>Mâlik</a:t>
            </a:r>
            <a:r>
              <a:rPr lang="tr-TR" sz="2000" dirty="0" smtClean="0">
                <a:solidFill>
                  <a:srgbClr val="002060"/>
                </a:solidFill>
              </a:rPr>
              <a:t> (r.a)'den şöyle rivayet edilmiştir: "</a:t>
            </a:r>
            <a:r>
              <a:rPr lang="tr-TR" sz="2000" dirty="0" err="1" smtClean="0">
                <a:solidFill>
                  <a:srgbClr val="002060"/>
                </a:solidFill>
              </a:rPr>
              <a:t>Receb</a:t>
            </a:r>
            <a:r>
              <a:rPr lang="tr-TR" sz="2000" dirty="0" smtClean="0">
                <a:solidFill>
                  <a:srgbClr val="002060"/>
                </a:solidFill>
              </a:rPr>
              <a:t> ayı girdiğinde Hz. Peygamber (s.a.v) şöyle derdi:  </a:t>
            </a:r>
          </a:p>
          <a:p>
            <a:pPr algn="ctr"/>
            <a:endParaRPr lang="tr-TR" sz="1200" b="1" u="sng" dirty="0" smtClean="0">
              <a:solidFill>
                <a:srgbClr val="002060"/>
              </a:solidFill>
            </a:endParaRPr>
          </a:p>
          <a:p>
            <a:pPr algn="ctr"/>
            <a:r>
              <a:rPr lang="tr-TR" sz="2800" b="1" u="sng" dirty="0" smtClean="0">
                <a:solidFill>
                  <a:srgbClr val="002060"/>
                </a:solidFill>
              </a:rPr>
              <a:t>"Ey Allah'ım! </a:t>
            </a:r>
            <a:r>
              <a:rPr lang="tr-TR" sz="2800" b="1" u="sng" dirty="0" smtClean="0">
                <a:solidFill>
                  <a:srgbClr val="C00000"/>
                </a:solidFill>
              </a:rPr>
              <a:t>Recep ve Şaban'ı bize </a:t>
            </a:r>
            <a:r>
              <a:rPr lang="tr-TR" sz="2800" b="1" u="sng" dirty="0" err="1" smtClean="0">
                <a:solidFill>
                  <a:srgbClr val="C00000"/>
                </a:solidFill>
              </a:rPr>
              <a:t>mübaret</a:t>
            </a:r>
            <a:r>
              <a:rPr lang="tr-TR" sz="2800" b="1" u="sng" dirty="0" smtClean="0">
                <a:solidFill>
                  <a:srgbClr val="C00000"/>
                </a:solidFill>
              </a:rPr>
              <a:t> kıl</a:t>
            </a:r>
            <a:r>
              <a:rPr lang="tr-TR" sz="2800" b="1" u="sng" dirty="0" smtClean="0">
                <a:solidFill>
                  <a:srgbClr val="002060"/>
                </a:solidFill>
              </a:rPr>
              <a:t>, </a:t>
            </a:r>
            <a:r>
              <a:rPr lang="tr-TR" sz="2800" b="1" u="sng" dirty="0" smtClean="0">
                <a:solidFill>
                  <a:srgbClr val="0070C0"/>
                </a:solidFill>
              </a:rPr>
              <a:t>bizi Ramazan'a kavuştur.“</a:t>
            </a:r>
            <a:r>
              <a:rPr lang="tr-TR" sz="2800" b="1" dirty="0" smtClean="0">
                <a:solidFill>
                  <a:srgbClr val="0070C0"/>
                </a:solidFill>
              </a:rPr>
              <a:t> </a:t>
            </a:r>
            <a:endParaRPr lang="tr-TR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islam_wallpaper06.jpg"/>
          <p:cNvPicPr>
            <a:picLocks noChangeAspect="1"/>
          </p:cNvPicPr>
          <p:nvPr/>
        </p:nvPicPr>
        <p:blipFill>
          <a:blip r:embed="rId2" cstate="print"/>
          <a:srcRect l="3906" r="75073"/>
          <a:stretch>
            <a:fillRect/>
          </a:stretch>
        </p:blipFill>
        <p:spPr>
          <a:xfrm>
            <a:off x="-35" y="0"/>
            <a:ext cx="1779997" cy="6858000"/>
          </a:xfrm>
          <a:prstGeom prst="rect">
            <a:avLst/>
          </a:prstGeom>
        </p:spPr>
      </p:pic>
      <p:sp>
        <p:nvSpPr>
          <p:cNvPr id="5" name="4 Dikdörtgen"/>
          <p:cNvSpPr/>
          <p:nvPr/>
        </p:nvSpPr>
        <p:spPr>
          <a:xfrm>
            <a:off x="1779962" y="0"/>
            <a:ext cx="8126038" cy="6858000"/>
          </a:xfrm>
          <a:prstGeom prst="rect">
            <a:avLst/>
          </a:prstGeom>
          <a:solidFill>
            <a:schemeClr val="accent6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0" anchor="ctr"/>
          <a:lstStyle/>
          <a:p>
            <a:pPr algn="ctr"/>
            <a:r>
              <a:rPr lang="tr-TR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Bazı hikmet ehli âlimler </a:t>
            </a:r>
            <a:r>
              <a:rPr lang="tr-TR" sz="20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Receb</a:t>
            </a:r>
            <a:r>
              <a:rPr lang="tr-TR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ayı hakkında şu yorumları getirmişlerdir:</a:t>
            </a:r>
          </a:p>
          <a:p>
            <a:pPr algn="ctr"/>
            <a:endParaRPr lang="tr-TR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Receb</a:t>
            </a:r>
            <a:r>
              <a:rPr lang="tr-T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eza ve </a:t>
            </a:r>
            <a:r>
              <a:rPr lang="tr-TR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cefâyı</a:t>
            </a:r>
            <a:r>
              <a:rPr lang="tr-T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terk içindir, </a:t>
            </a:r>
            <a:r>
              <a:rPr lang="tr-TR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Şaban amel ve vefa içindir, </a:t>
            </a:r>
            <a:r>
              <a:rPr lang="tr-TR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Ramazan sıdk ve safa içindir.</a:t>
            </a:r>
          </a:p>
          <a:p>
            <a:pPr algn="just"/>
            <a:endParaRPr lang="tr-TR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Receb</a:t>
            </a:r>
            <a:r>
              <a:rPr lang="tr-T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tevbe</a:t>
            </a:r>
            <a:r>
              <a:rPr lang="tr-T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ve pişmanlık ayıdır, </a:t>
            </a:r>
            <a:r>
              <a:rPr lang="tr-TR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Şaban muhabbet ayıdır, </a:t>
            </a:r>
            <a:r>
              <a:rPr lang="tr-TR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Ramazan </a:t>
            </a:r>
            <a:r>
              <a:rPr lang="tr-TR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kurbet</a:t>
            </a:r>
            <a:r>
              <a:rPr lang="tr-TR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(Allah'a yakınlık) ayıdır.</a:t>
            </a:r>
          </a:p>
          <a:p>
            <a:pPr algn="just"/>
            <a:endParaRPr lang="tr-TR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Receb</a:t>
            </a:r>
            <a:r>
              <a:rPr lang="tr-T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hürmet ayıdır, </a:t>
            </a:r>
            <a:r>
              <a:rPr lang="tr-TR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Şaban hizmet ayıdır, </a:t>
            </a:r>
            <a:r>
              <a:rPr lang="tr-TR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Ramazan nimet ayıdır.</a:t>
            </a:r>
          </a:p>
          <a:p>
            <a:pPr algn="just"/>
            <a:endParaRPr lang="tr-TR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Receb</a:t>
            </a:r>
            <a:r>
              <a:rPr lang="tr-T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ibadet ayıdır, </a:t>
            </a:r>
            <a:r>
              <a:rPr lang="tr-TR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Şaban dünyanın </a:t>
            </a:r>
            <a:r>
              <a:rPr lang="tr-TR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safasını</a:t>
            </a:r>
            <a:r>
              <a:rPr lang="tr-TR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terk etme ayıdır, </a:t>
            </a:r>
            <a:r>
              <a:rPr lang="tr-TR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Ramazan ibadetlerin mükafatını artıran aydır.</a:t>
            </a:r>
          </a:p>
          <a:p>
            <a:pPr algn="just"/>
            <a:endParaRPr lang="tr-TR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Büyük tasavvuf ehli </a:t>
            </a:r>
            <a:r>
              <a:rPr lang="tr-TR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Zinnün</a:t>
            </a:r>
            <a:r>
              <a:rPr lang="tr-T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-i </a:t>
            </a:r>
            <a:r>
              <a:rPr lang="tr-TR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Mısrî</a:t>
            </a:r>
            <a:r>
              <a:rPr lang="tr-T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der ki: </a:t>
            </a:r>
            <a:r>
              <a:rPr lang="tr-T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tr-TR" sz="20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Receb</a:t>
            </a:r>
            <a:r>
              <a:rPr lang="tr-TR" sz="20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tohum ekme ayıdır, </a:t>
            </a:r>
            <a:r>
              <a:rPr lang="tr-TR" sz="2000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Şaban sulama ayıdır, </a:t>
            </a:r>
            <a:r>
              <a:rPr lang="tr-TR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Ramazan derleyip toplama, hasat ayıdır.</a:t>
            </a:r>
            <a:r>
              <a:rPr lang="tr-TR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tr-TR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islam_wallpaper06.jpg"/>
          <p:cNvPicPr>
            <a:picLocks noChangeAspect="1"/>
          </p:cNvPicPr>
          <p:nvPr/>
        </p:nvPicPr>
        <p:blipFill>
          <a:blip r:embed="rId2" cstate="print"/>
          <a:srcRect l="3906" r="75073"/>
          <a:stretch>
            <a:fillRect/>
          </a:stretch>
        </p:blipFill>
        <p:spPr>
          <a:xfrm>
            <a:off x="-35" y="0"/>
            <a:ext cx="1779997" cy="6858000"/>
          </a:xfrm>
          <a:prstGeom prst="rect">
            <a:avLst/>
          </a:prstGeom>
        </p:spPr>
      </p:pic>
      <p:sp>
        <p:nvSpPr>
          <p:cNvPr id="5" name="4 Dikdörtgen"/>
          <p:cNvSpPr/>
          <p:nvPr/>
        </p:nvSpPr>
        <p:spPr>
          <a:xfrm>
            <a:off x="1779962" y="0"/>
            <a:ext cx="8126038" cy="6858000"/>
          </a:xfrm>
          <a:prstGeom prst="rect">
            <a:avLst/>
          </a:prstGeom>
          <a:solidFill>
            <a:schemeClr val="accent6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0" anchor="ctr"/>
          <a:lstStyle/>
          <a:p>
            <a:pPr algn="ctr"/>
            <a:r>
              <a:rPr lang="ar-AE" sz="4000" dirty="0" smtClean="0">
                <a:solidFill>
                  <a:srgbClr val="002060"/>
                </a:solidFill>
                <a:latin typeface="HASENAT4" pitchFamily="2" charset="-78"/>
                <a:cs typeface="HASENAT4" pitchFamily="2" charset="-78"/>
              </a:rPr>
              <a:t>إِنَّ لِلَّه فِي اَيَّامِ دَهْرِكُمْ نَفَهاَتٍ أَلاَ فَتَعَرَّضُوا لَهَا</a:t>
            </a:r>
            <a:endParaRPr lang="tr-TR" sz="4000" dirty="0" smtClean="0">
              <a:solidFill>
                <a:srgbClr val="002060"/>
              </a:solidFill>
              <a:latin typeface="HASENAT4" pitchFamily="2" charset="-78"/>
              <a:cs typeface="HASENAT4" pitchFamily="2" charset="-78"/>
            </a:endParaRPr>
          </a:p>
          <a:p>
            <a:endParaRPr lang="tr-TR" sz="1100" dirty="0" smtClean="0">
              <a:solidFill>
                <a:srgbClr val="002060"/>
              </a:solidFill>
            </a:endParaRPr>
          </a:p>
          <a:p>
            <a:pPr algn="just"/>
            <a:r>
              <a:rPr lang="tr-TR" sz="2000" dirty="0" smtClean="0">
                <a:solidFill>
                  <a:srgbClr val="002060"/>
                </a:solidFill>
              </a:rPr>
              <a:t>	 “</a:t>
            </a:r>
            <a:r>
              <a:rPr lang="tr-TR" sz="2000" b="1" u="sng" dirty="0" smtClean="0">
                <a:solidFill>
                  <a:srgbClr val="002060"/>
                </a:solidFill>
              </a:rPr>
              <a:t>Sizin yaşadığınız şu günlerinizde </a:t>
            </a:r>
            <a:r>
              <a:rPr lang="tr-TR" sz="2000" b="1" u="sng" dirty="0" err="1" smtClean="0">
                <a:solidFill>
                  <a:srgbClr val="002060"/>
                </a:solidFill>
              </a:rPr>
              <a:t>allah</a:t>
            </a:r>
            <a:r>
              <a:rPr lang="tr-TR" sz="2000" b="1" u="sng" dirty="0" smtClean="0">
                <a:solidFill>
                  <a:srgbClr val="002060"/>
                </a:solidFill>
              </a:rPr>
              <a:t> için öyle müstesna günler vardır ki, siz o müstesna an ve zamanı yakalamak için hücum ediniz</a:t>
            </a:r>
            <a:r>
              <a:rPr lang="tr-TR" sz="2000" dirty="0" smtClean="0">
                <a:solidFill>
                  <a:srgbClr val="002060"/>
                </a:solidFill>
              </a:rPr>
              <a:t>” (Hadis-i Kutsi) </a:t>
            </a:r>
          </a:p>
          <a:p>
            <a:pPr algn="just"/>
            <a:r>
              <a:rPr lang="tr-TR" sz="2000" dirty="0" smtClean="0">
                <a:solidFill>
                  <a:srgbClr val="002060"/>
                </a:solidFill>
              </a:rPr>
              <a:t>	</a:t>
            </a:r>
          </a:p>
          <a:p>
            <a:pPr algn="just"/>
            <a:r>
              <a:rPr lang="tr-TR" sz="2000" dirty="0" smtClean="0">
                <a:solidFill>
                  <a:srgbClr val="002060"/>
                </a:solidFill>
              </a:rPr>
              <a:t>	11 Mayıs 2013 Cumartesi günü üç ayların başlangıcıdır. Bu mübarek aylar içerisinde öyle feyizli ve bereketli geceler vardır ki, Allah'ın rahmeti bu gecelerde </a:t>
            </a:r>
            <a:r>
              <a:rPr lang="tr-TR" sz="2000" dirty="0" err="1" smtClean="0">
                <a:solidFill>
                  <a:srgbClr val="002060"/>
                </a:solidFill>
              </a:rPr>
              <a:t>mü'minler</a:t>
            </a:r>
            <a:r>
              <a:rPr lang="tr-TR" sz="2000" dirty="0" smtClean="0">
                <a:solidFill>
                  <a:srgbClr val="002060"/>
                </a:solidFill>
              </a:rPr>
              <a:t> üzerine yağmur gibi </a:t>
            </a:r>
            <a:r>
              <a:rPr lang="tr-TR" sz="2000" dirty="0" err="1" smtClean="0">
                <a:solidFill>
                  <a:srgbClr val="002060"/>
                </a:solidFill>
              </a:rPr>
              <a:t>sağnak</a:t>
            </a:r>
            <a:r>
              <a:rPr lang="tr-TR" sz="2000" dirty="0" smtClean="0">
                <a:solidFill>
                  <a:srgbClr val="002060"/>
                </a:solidFill>
              </a:rPr>
              <a:t> </a:t>
            </a:r>
            <a:r>
              <a:rPr lang="tr-TR" sz="2000" dirty="0" err="1" smtClean="0">
                <a:solidFill>
                  <a:srgbClr val="002060"/>
                </a:solidFill>
              </a:rPr>
              <a:t>sağnak</a:t>
            </a:r>
            <a:r>
              <a:rPr lang="tr-TR" sz="2000" dirty="0" smtClean="0">
                <a:solidFill>
                  <a:srgbClr val="002060"/>
                </a:solidFill>
              </a:rPr>
              <a:t> yağar. </a:t>
            </a:r>
          </a:p>
          <a:p>
            <a:endParaRPr lang="tr-TR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Regaib</a:t>
            </a:r>
            <a:r>
              <a:rPr lang="tr-TR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Kandili:</a:t>
            </a:r>
            <a:r>
              <a:rPr lang="tr-TR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Recep ayının Perşembe’yi Cuma’ya bağlayan ilk gecesi (16.05.2013)</a:t>
            </a:r>
          </a:p>
          <a:p>
            <a:r>
              <a:rPr lang="tr-T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Miraç Kandili:</a:t>
            </a:r>
            <a:r>
              <a:rPr lang="tr-T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Recep ayının 27. gecesi (05.06.2013 Çarşamba akşamı)</a:t>
            </a:r>
          </a:p>
          <a:p>
            <a:r>
              <a:rPr lang="tr-TR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Berat Kandili:</a:t>
            </a:r>
            <a:r>
              <a:rPr lang="tr-TR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Şaban ayının 15.gecesi  (23.06.2013 Pazar akşamı)</a:t>
            </a:r>
          </a:p>
          <a:p>
            <a:r>
              <a:rPr lang="tr-TR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Kadir gecesi:</a:t>
            </a:r>
            <a:r>
              <a:rPr lang="tr-TR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Ramazan’ın 27. Gecesi (03.08.2013 Cuma akşamı)</a:t>
            </a:r>
            <a:endParaRPr lang="tr-TR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islam_wallpaper06.jpg"/>
          <p:cNvPicPr>
            <a:picLocks noChangeAspect="1"/>
          </p:cNvPicPr>
          <p:nvPr/>
        </p:nvPicPr>
        <p:blipFill>
          <a:blip r:embed="rId2" cstate="print"/>
          <a:srcRect l="3906" r="75073"/>
          <a:stretch>
            <a:fillRect/>
          </a:stretch>
        </p:blipFill>
        <p:spPr>
          <a:xfrm>
            <a:off x="-35" y="0"/>
            <a:ext cx="1702606" cy="6858000"/>
          </a:xfrm>
          <a:prstGeom prst="rect">
            <a:avLst/>
          </a:prstGeom>
        </p:spPr>
      </p:pic>
      <p:sp>
        <p:nvSpPr>
          <p:cNvPr id="5" name="4 Dikdörtgen"/>
          <p:cNvSpPr/>
          <p:nvPr/>
        </p:nvSpPr>
        <p:spPr>
          <a:xfrm>
            <a:off x="1702571" y="0"/>
            <a:ext cx="8203429" cy="6858000"/>
          </a:xfrm>
          <a:prstGeom prst="rect">
            <a:avLst/>
          </a:prstGeom>
          <a:solidFill>
            <a:schemeClr val="accent6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0" anchor="ctr"/>
          <a:lstStyle/>
          <a:p>
            <a:pPr lvl="0" algn="ctr"/>
            <a:r>
              <a:rPr lang="tr-TR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RECEP AYI</a:t>
            </a:r>
          </a:p>
          <a:p>
            <a:pPr lvl="0" algn="ctr"/>
            <a:endParaRPr lang="tr-TR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Receb</a:t>
            </a:r>
            <a:r>
              <a:rPr lang="tr-TR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kelimesindeki “R” Allah'ın rahmetine, “C” Allah'ın cömertliğine ve yardımına, “B” ise Allah'ın “</a:t>
            </a:r>
            <a:r>
              <a:rPr lang="tr-TR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birr”ine</a:t>
            </a:r>
            <a:r>
              <a:rPr lang="tr-TR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(iyilik ve ihsanına) işaret eder. </a:t>
            </a:r>
          </a:p>
          <a:p>
            <a:pPr algn="just"/>
            <a:r>
              <a:rPr lang="tr-TR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Receb</a:t>
            </a:r>
            <a:r>
              <a:rPr lang="tr-TR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ayına “</a:t>
            </a:r>
            <a:r>
              <a:rPr lang="tr-TR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mutahhar</a:t>
            </a:r>
            <a:r>
              <a:rPr lang="tr-TR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denmiştir. Bunun sebebi, bu ayın bir kısmını oruçlu geçirenlerin günah ve hatalarından temizlenip paklanmasıdır. </a:t>
            </a:r>
            <a:r>
              <a:rPr lang="tr-TR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Receb</a:t>
            </a:r>
            <a:r>
              <a:rPr lang="tr-TR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ayının Peygamberler tarihinde ayrı bir yeri vardır. Meselâ, </a:t>
            </a:r>
          </a:p>
          <a:p>
            <a:pPr algn="just"/>
            <a:endParaRPr lang="tr-TR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tr-TR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Nuh </a:t>
            </a:r>
            <a:r>
              <a:rPr lang="tr-TR" sz="20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Aleyhisselâm</a:t>
            </a:r>
            <a:r>
              <a:rPr lang="tr-TR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ve kavmi </a:t>
            </a:r>
            <a:r>
              <a:rPr lang="tr-TR" sz="20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Receb</a:t>
            </a:r>
            <a:r>
              <a:rPr lang="tr-TR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ayında gemiye binmiş ve tufandan kurtulmuşlardır</a:t>
            </a:r>
            <a:r>
              <a:rPr lang="tr-TR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tr-TR" sz="2000" b="1" u="sng" dirty="0" err="1" smtClean="0">
                <a:solidFill>
                  <a:srgbClr val="FF0000"/>
                </a:solidFill>
              </a:rPr>
              <a:t>Regaib</a:t>
            </a:r>
            <a:r>
              <a:rPr lang="tr-TR" sz="2000" b="1" u="sng" dirty="0" smtClean="0">
                <a:solidFill>
                  <a:srgbClr val="FF0000"/>
                </a:solidFill>
              </a:rPr>
              <a:t> ve </a:t>
            </a:r>
            <a:r>
              <a:rPr lang="tr-TR" sz="2000" b="1" u="sng" dirty="0" err="1" smtClean="0">
                <a:solidFill>
                  <a:srgbClr val="FF0000"/>
                </a:solidFill>
              </a:rPr>
              <a:t>Mi'rac</a:t>
            </a:r>
            <a:r>
              <a:rPr lang="tr-TR" sz="2000" b="1" u="sng" dirty="0" smtClean="0">
                <a:solidFill>
                  <a:srgbClr val="FF0000"/>
                </a:solidFill>
              </a:rPr>
              <a:t> gibi mübarek geceleri içinde bulundurur.</a:t>
            </a:r>
            <a:r>
              <a:rPr lang="tr-TR" sz="2000" dirty="0" smtClean="0">
                <a:solidFill>
                  <a:srgbClr val="FF0000"/>
                </a:solidFill>
              </a:rPr>
              <a:t>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tr-TR" sz="2000" b="1" u="sng" dirty="0" err="1" smtClean="0">
                <a:solidFill>
                  <a:srgbClr val="00B050"/>
                </a:solidFill>
              </a:rPr>
              <a:t>Kur'ân'da</a:t>
            </a:r>
            <a:r>
              <a:rPr lang="tr-TR" sz="2000" b="1" u="sng" dirty="0" smtClean="0">
                <a:solidFill>
                  <a:srgbClr val="00B050"/>
                </a:solidFill>
              </a:rPr>
              <a:t> haram ayları olarak geçen dört aydan birisi</a:t>
            </a:r>
            <a:r>
              <a:rPr lang="tr-TR" sz="2000" dirty="0" smtClean="0">
                <a:solidFill>
                  <a:srgbClr val="00B050"/>
                </a:solidFill>
              </a:rPr>
              <a:t> olarak belirtilmiştir.</a:t>
            </a:r>
            <a:endParaRPr lang="tr-TR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islam_wallpaper06.jpg"/>
          <p:cNvPicPr>
            <a:picLocks noChangeAspect="1"/>
          </p:cNvPicPr>
          <p:nvPr/>
        </p:nvPicPr>
        <p:blipFill>
          <a:blip r:embed="rId2" cstate="print"/>
          <a:srcRect l="3906" r="75073"/>
          <a:stretch>
            <a:fillRect/>
          </a:stretch>
        </p:blipFill>
        <p:spPr>
          <a:xfrm>
            <a:off x="-35" y="0"/>
            <a:ext cx="1857388" cy="6858000"/>
          </a:xfrm>
          <a:prstGeom prst="rect">
            <a:avLst/>
          </a:prstGeom>
        </p:spPr>
      </p:pic>
      <p:sp>
        <p:nvSpPr>
          <p:cNvPr id="5" name="4 Dikdörtgen"/>
          <p:cNvSpPr/>
          <p:nvPr/>
        </p:nvSpPr>
        <p:spPr>
          <a:xfrm>
            <a:off x="1857354" y="0"/>
            <a:ext cx="7854175" cy="6858000"/>
          </a:xfrm>
          <a:prstGeom prst="rect">
            <a:avLst/>
          </a:prstGeom>
          <a:solidFill>
            <a:schemeClr val="accent6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0" anchor="ctr"/>
          <a:lstStyle/>
          <a:p>
            <a:pPr algn="ctr"/>
            <a:r>
              <a:rPr lang="ar-SA" sz="4000" dirty="0" smtClean="0">
                <a:solidFill>
                  <a:srgbClr val="002060"/>
                </a:solidFill>
                <a:latin typeface="HASENAT4" pitchFamily="2" charset="-78"/>
                <a:cs typeface="HASENAT4" pitchFamily="2" charset="-78"/>
              </a:rPr>
              <a:t>اِنَّ عِدَّةَ الشُّهُورِ عِنْدَ اللهِ اثْنَا عَشَرَ شَهْرًا فِى كِتَابِ اللهِ يَوْمَ خَلَقَ السَّمَوَاتِ وَاْلاَرْضَ مِنْهَا اَرْبَعَةٌ حُرُمٌ ذَلِكَ الدِّينُ الْقَيِّمُ فَلاَ تَظْلِمُوا فِيهِنَّ اَنْفُسَكُمْ</a:t>
            </a:r>
            <a:endParaRPr lang="tr-TR" sz="4000" dirty="0" smtClean="0">
              <a:solidFill>
                <a:srgbClr val="002060"/>
              </a:solidFill>
              <a:latin typeface="HASENAT4" pitchFamily="2" charset="-78"/>
              <a:cs typeface="HASENAT4" pitchFamily="2" charset="-78"/>
            </a:endParaRPr>
          </a:p>
          <a:p>
            <a:pPr algn="just"/>
            <a:r>
              <a:rPr lang="tr-TR" sz="1100" dirty="0" smtClean="0">
                <a:solidFill>
                  <a:srgbClr val="002060"/>
                </a:solidFill>
              </a:rPr>
              <a:t> </a:t>
            </a:r>
            <a:r>
              <a:rPr lang="tr-TR" sz="2000" dirty="0" smtClean="0">
                <a:solidFill>
                  <a:srgbClr val="002060"/>
                </a:solidFill>
              </a:rPr>
              <a:t>	</a:t>
            </a:r>
          </a:p>
          <a:p>
            <a:pPr algn="just"/>
            <a:r>
              <a:rPr lang="tr-TR" sz="2000" dirty="0" smtClean="0">
                <a:solidFill>
                  <a:srgbClr val="002060"/>
                </a:solidFill>
              </a:rPr>
              <a:t>	“</a:t>
            </a:r>
            <a:r>
              <a:rPr lang="tr-TR" sz="2400" dirty="0" smtClean="0">
                <a:solidFill>
                  <a:srgbClr val="002060"/>
                </a:solidFill>
              </a:rPr>
              <a:t>Şüphesiz, Allah’ın gökleri ve yeri yarattığı günkü yazısında, </a:t>
            </a:r>
            <a:r>
              <a:rPr lang="tr-TR" sz="2400" dirty="0" smtClean="0">
                <a:solidFill>
                  <a:srgbClr val="C00000"/>
                </a:solidFill>
              </a:rPr>
              <a:t>Allah katında ayların sayısı on ikidir. </a:t>
            </a:r>
            <a:r>
              <a:rPr lang="tr-TR" sz="2400" b="1" dirty="0" smtClean="0">
                <a:solidFill>
                  <a:srgbClr val="0070C0"/>
                </a:solidFill>
              </a:rPr>
              <a:t>Bunlardan dördü haram aylardır.</a:t>
            </a:r>
            <a:r>
              <a:rPr lang="tr-TR" sz="2400" dirty="0" smtClean="0">
                <a:solidFill>
                  <a:srgbClr val="0070C0"/>
                </a:solidFill>
              </a:rPr>
              <a:t> </a:t>
            </a:r>
            <a:r>
              <a:rPr lang="tr-TR" sz="2400" dirty="0" smtClean="0">
                <a:solidFill>
                  <a:srgbClr val="002060"/>
                </a:solidFill>
              </a:rPr>
              <a:t>İşte bu Allah’ın dosdoğru kanunudur. Öyleyse o aylarda kendinize zulmetmeyin</a:t>
            </a:r>
            <a:r>
              <a:rPr lang="tr-TR" sz="2000" dirty="0" smtClean="0">
                <a:solidFill>
                  <a:srgbClr val="002060"/>
                </a:solidFill>
              </a:rPr>
              <a:t>...” (</a:t>
            </a:r>
            <a:r>
              <a:rPr lang="tr-TR" sz="2000" dirty="0" err="1" smtClean="0">
                <a:solidFill>
                  <a:srgbClr val="002060"/>
                </a:solidFill>
              </a:rPr>
              <a:t>Tevbe</a:t>
            </a:r>
            <a:r>
              <a:rPr lang="tr-TR" sz="2000" dirty="0" smtClean="0">
                <a:solidFill>
                  <a:srgbClr val="002060"/>
                </a:solidFill>
              </a:rPr>
              <a:t>, 9/36)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1053</Words>
  <Application>Microsoft Office PowerPoint</Application>
  <PresentationFormat>A4 Kağıt (210x297 mm)</PresentationFormat>
  <Paragraphs>368</Paragraphs>
  <Slides>44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44</vt:i4>
      </vt:variant>
    </vt:vector>
  </HeadingPairs>
  <TitlesOfParts>
    <vt:vector size="45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</vt:vector>
  </TitlesOfParts>
  <Company>Casa Technologies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CSNV</dc:creator>
  <cp:lastModifiedBy>herhayat1sorudur</cp:lastModifiedBy>
  <cp:revision>45</cp:revision>
  <dcterms:created xsi:type="dcterms:W3CDTF">2011-05-26T13:12:30Z</dcterms:created>
  <dcterms:modified xsi:type="dcterms:W3CDTF">2013-05-07T06:55:46Z</dcterms:modified>
</cp:coreProperties>
</file>