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9" r:id="rId4"/>
    <p:sldId id="257" r:id="rId5"/>
    <p:sldId id="258" r:id="rId6"/>
    <p:sldId id="259" r:id="rId7"/>
    <p:sldId id="260" r:id="rId8"/>
    <p:sldId id="278" r:id="rId9"/>
    <p:sldId id="262" r:id="rId10"/>
    <p:sldId id="265" r:id="rId11"/>
    <p:sldId id="266" r:id="rId12"/>
    <p:sldId id="263" r:id="rId13"/>
    <p:sldId id="264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dörtgen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27 Veri Yer Tutucusu"/>
          <p:cNvSpPr>
            <a:spLocks noGrp="1"/>
          </p:cNvSpPr>
          <p:nvPr>
            <p:ph type="dt" sz="half" idx="10"/>
          </p:nvPr>
        </p:nvSpPr>
        <p:spPr>
          <a:xfrm>
            <a:off x="0" y="6069013"/>
            <a:ext cx="2286000" cy="685800"/>
          </a:xfrm>
        </p:spPr>
        <p:txBody>
          <a:bodyPr>
            <a:noAutofit/>
          </a:bodyPr>
          <a:lstStyle>
            <a:lvl1pPr algn="ctr">
              <a:defRPr sz="2200">
                <a:solidFill>
                  <a:schemeClr val="bg1"/>
                </a:solidFill>
                <a:latin typeface="Aparajita" pitchFamily="34" charset="0"/>
                <a:cs typeface="Aparajita" pitchFamily="34" charset="0"/>
              </a:defRPr>
            </a:lvl1pPr>
          </a:lstStyle>
          <a:p>
            <a:fld id="{460F32D8-879D-465F-A54A-DFE7461DA54A}" type="datetimeFigureOut">
              <a:rPr lang="de-CH" smtClean="0"/>
              <a:pPr/>
              <a:t>09.09.2011</a:t>
            </a:fld>
            <a:endParaRPr lang="de-CH"/>
          </a:p>
        </p:txBody>
      </p:sp>
      <p:sp>
        <p:nvSpPr>
          <p:cNvPr id="10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11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63"/>
            <a:ext cx="3500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15063"/>
            <a:ext cx="5500688" cy="5715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2858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9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2"/>
          <a:srcRect l="13042" r="13045"/>
          <a:stretch>
            <a:fillRect/>
          </a:stretch>
        </p:blipFill>
        <p:spPr bwMode="auto">
          <a:xfrm>
            <a:off x="0" y="0"/>
            <a:ext cx="128585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6" descr="C:\Users\salim\Pictures\Ramazan\www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6357938"/>
            <a:ext cx="5500688" cy="428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9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8153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86500"/>
            <a:ext cx="5500688" cy="5000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28585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1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63"/>
            <a:ext cx="3500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86500"/>
            <a:ext cx="5500688" cy="5000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28585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9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63"/>
            <a:ext cx="3500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86500"/>
            <a:ext cx="5500688" cy="5000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28585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143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11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63"/>
            <a:ext cx="3500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86500"/>
            <a:ext cx="5500688" cy="5000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28585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9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63"/>
            <a:ext cx="3500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86500"/>
            <a:ext cx="5500688" cy="5000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63"/>
            <a:ext cx="3500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286500"/>
            <a:ext cx="5500688" cy="5000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2858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442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95482"/>
            <a:ext cx="64008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dörtgen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6" descr="C:\Users\salim\Pictures\Ramazan\w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salim\Pictures\Ramazan\diyanet bay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6286500"/>
            <a:ext cx="5643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hurseda.net/haber_resim/Dec_2010/36723_diyanet-isleri-logo.jpg"/>
          <p:cNvPicPr>
            <a:picLocks noChangeAspect="1" noChangeArrowheads="1"/>
          </p:cNvPicPr>
          <p:nvPr/>
        </p:nvPicPr>
        <p:blipFill>
          <a:blip r:embed="rId4"/>
          <a:srcRect l="13042" r="13045"/>
          <a:stretch>
            <a:fillRect/>
          </a:stretch>
        </p:blipFill>
        <p:spPr bwMode="auto">
          <a:xfrm>
            <a:off x="0" y="0"/>
            <a:ext cx="14287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1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460F32D8-879D-465F-A54A-DFE7461DA54A}" type="datetimeFigureOut">
              <a:rPr lang="de-CH" smtClean="0"/>
              <a:pPr/>
              <a:t>09.09.2011</a:t>
            </a:fld>
            <a:endParaRPr lang="de-CH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de-CH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7C5AE4C-E752-4B4C-A776-F560008AE3DD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872" cy="4824536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tr-TR" sz="6000" b="1" dirty="0" smtClean="0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</a:br>
            <a:r>
              <a:rPr lang="de-CH" sz="6000" b="1" dirty="0" smtClean="0"/>
              <a:t/>
            </a:r>
            <a:br>
              <a:rPr lang="de-CH" sz="6000" b="1" dirty="0" smtClean="0"/>
            </a:br>
            <a:endParaRPr lang="de-CH" sz="6000" dirty="0">
              <a:latin typeface="Franklin Gothic Dem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00134" y="142852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HAC SEMİNERİ - 3</a:t>
            </a:r>
          </a:p>
        </p:txBody>
      </p:sp>
      <p:pic>
        <p:nvPicPr>
          <p:cNvPr id="14" name="Picture 2" descr="C:\Dokumente und Einstellungen\myasar\Desktop\turkey_fi_sm_w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3786182" y="150017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accent2">
                    <a:lumMod val="75000"/>
                  </a:schemeClr>
                </a:solidFill>
                <a:latin typeface="Copperplate Gothic Bold" pitchFamily="34" charset="0"/>
              </a:rPr>
              <a:t>HAC YASAKLARI VE CEZALARI</a:t>
            </a:r>
            <a:endParaRPr lang="de-CH" sz="5400" b="1" dirty="0">
              <a:solidFill>
                <a:schemeClr val="accent2">
                  <a:lumMod val="75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Autofit/>
          </a:bodyPr>
          <a:lstStyle/>
          <a:p>
            <a:pPr algn="ctr"/>
            <a:r>
              <a:rPr lang="tr-TR" sz="4000" b="1" i="1" dirty="0" smtClean="0"/>
              <a:t/>
            </a:r>
            <a:br>
              <a:rPr lang="tr-TR" sz="4000" b="1" i="1" dirty="0" smtClean="0"/>
            </a:br>
            <a:r>
              <a:rPr lang="de-CH" sz="4000" b="1" i="1" dirty="0" err="1" smtClean="0"/>
              <a:t>Hacca</a:t>
            </a:r>
            <a:r>
              <a:rPr lang="de-CH" sz="4000" b="1" i="1" dirty="0" smtClean="0"/>
              <a:t> </a:t>
            </a:r>
            <a:r>
              <a:rPr lang="de-CH" sz="4000" b="1" i="1" dirty="0" err="1" smtClean="0"/>
              <a:t>İlişkin</a:t>
            </a:r>
            <a:r>
              <a:rPr lang="de-CH" sz="4000" b="1" i="1" dirty="0" smtClean="0"/>
              <a:t> </a:t>
            </a:r>
            <a:r>
              <a:rPr lang="de-CH" sz="4000" b="1" i="1" dirty="0" err="1" smtClean="0"/>
              <a:t>Kusurlar</a:t>
            </a:r>
            <a:r>
              <a:rPr lang="de-CH" sz="4000" b="1" i="1" dirty="0" smtClean="0"/>
              <a:t> </a:t>
            </a:r>
            <a:r>
              <a:rPr lang="tr-TR" sz="4000" b="1" i="1" dirty="0" smtClean="0"/>
              <a:t/>
            </a:r>
            <a:br>
              <a:rPr lang="tr-TR" sz="4000" b="1" i="1" dirty="0" smtClean="0"/>
            </a:br>
            <a:r>
              <a:rPr lang="de-CH" sz="4000" b="1" i="1" dirty="0" err="1" smtClean="0"/>
              <a:t>Eksiklikler</a:t>
            </a:r>
            <a:r>
              <a:rPr lang="de-CH" sz="4000" b="1" i="1" dirty="0" smtClean="0"/>
              <a:t> </a:t>
            </a:r>
            <a:r>
              <a:rPr lang="de-CH" sz="4000" b="1" i="1" dirty="0" err="1" smtClean="0"/>
              <a:t>Ve</a:t>
            </a:r>
            <a:r>
              <a:rPr lang="de-CH" sz="4000" b="1" i="1" dirty="0" smtClean="0"/>
              <a:t> </a:t>
            </a:r>
            <a:r>
              <a:rPr lang="de-CH" sz="4000" b="1" i="1" dirty="0" err="1" smtClean="0"/>
              <a:t>Cezalar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endParaRPr lang="de-CH" sz="40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143240" y="1571612"/>
            <a:ext cx="5786478" cy="4857784"/>
          </a:xfrm>
        </p:spPr>
        <p:txBody>
          <a:bodyPr>
            <a:normAutofit fontScale="85000" lnSpcReduction="10000"/>
          </a:bodyPr>
          <a:lstStyle/>
          <a:p>
            <a:r>
              <a:rPr lang="de-CH" b="1" dirty="0" err="1" smtClean="0"/>
              <a:t>Hac</a:t>
            </a:r>
            <a:r>
              <a:rPr lang="de-CH" b="1" dirty="0" smtClean="0"/>
              <a:t> </a:t>
            </a:r>
            <a:r>
              <a:rPr lang="de-CH" b="1" dirty="0" err="1" smtClean="0"/>
              <a:t>esnasında</a:t>
            </a:r>
            <a:r>
              <a:rPr lang="de-CH" b="1" dirty="0" smtClean="0"/>
              <a:t> </a:t>
            </a:r>
            <a:r>
              <a:rPr lang="de-CH" b="1" dirty="0" err="1" smtClean="0"/>
              <a:t>ihram</a:t>
            </a:r>
            <a:r>
              <a:rPr lang="de-CH" b="1" dirty="0" smtClean="0"/>
              <a:t> </a:t>
            </a:r>
            <a:r>
              <a:rPr lang="de-CH" b="1" dirty="0" err="1" smtClean="0"/>
              <a:t>yasaklarına</a:t>
            </a:r>
            <a:r>
              <a:rPr lang="de-CH" b="1" dirty="0" smtClean="0"/>
              <a:t> </a:t>
            </a:r>
            <a:r>
              <a:rPr lang="de-CH" b="1" dirty="0" err="1" smtClean="0"/>
              <a:t>uymamak</a:t>
            </a:r>
            <a:r>
              <a:rPr lang="de-CH" b="1" dirty="0" smtClean="0"/>
              <a:t>, </a:t>
            </a:r>
            <a:r>
              <a:rPr lang="de-CH" b="1" dirty="0" err="1" smtClean="0"/>
              <a:t>vaciplerden</a:t>
            </a:r>
            <a:r>
              <a:rPr lang="de-CH" b="1" dirty="0" smtClean="0"/>
              <a:t> </a:t>
            </a:r>
            <a:r>
              <a:rPr lang="de-CH" b="1" dirty="0" err="1" smtClean="0"/>
              <a:t>birini</a:t>
            </a:r>
            <a:r>
              <a:rPr lang="de-CH" b="1" dirty="0" smtClean="0"/>
              <a:t> </a:t>
            </a:r>
            <a:r>
              <a:rPr lang="de-CH" b="1" dirty="0" err="1" smtClean="0"/>
              <a:t>terk</a:t>
            </a:r>
            <a:r>
              <a:rPr lang="de-CH" b="1" dirty="0" smtClean="0"/>
              <a:t> </a:t>
            </a:r>
            <a:r>
              <a:rPr lang="de-CH" b="1" dirty="0" err="1" smtClean="0"/>
              <a:t>etmek</a:t>
            </a:r>
            <a:r>
              <a:rPr lang="de-CH" b="1" dirty="0" smtClean="0"/>
              <a:t>, </a:t>
            </a:r>
            <a:r>
              <a:rPr lang="de-CH" b="1" dirty="0" err="1" smtClean="0"/>
              <a:t>ya</a:t>
            </a:r>
            <a:r>
              <a:rPr lang="de-CH" b="1" dirty="0" smtClean="0"/>
              <a:t> da </a:t>
            </a:r>
            <a:r>
              <a:rPr lang="de-CH" b="1" dirty="0" err="1" smtClean="0"/>
              <a:t>ertelemek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Harem </a:t>
            </a:r>
            <a:r>
              <a:rPr lang="de-CH" b="1" dirty="0" err="1" smtClean="0"/>
              <a:t>Bölgesinde</a:t>
            </a:r>
            <a:r>
              <a:rPr lang="de-CH" b="1" dirty="0" smtClean="0"/>
              <a:t> </a:t>
            </a:r>
            <a:r>
              <a:rPr lang="de-CH" b="1" dirty="0" err="1" smtClean="0"/>
              <a:t>yapılmaması</a:t>
            </a:r>
            <a:r>
              <a:rPr lang="de-CH" b="1" dirty="0" smtClean="0"/>
              <a:t> </a:t>
            </a:r>
            <a:r>
              <a:rPr lang="de-CH" b="1" dirty="0" err="1" smtClean="0"/>
              <a:t>gereken</a:t>
            </a:r>
            <a:r>
              <a:rPr lang="de-CH" b="1" dirty="0" smtClean="0"/>
              <a:t> </a:t>
            </a:r>
            <a:r>
              <a:rPr lang="de-CH" b="1" dirty="0" err="1" smtClean="0"/>
              <a:t>bazı</a:t>
            </a:r>
            <a:r>
              <a:rPr lang="de-CH" b="1" dirty="0" smtClean="0"/>
              <a:t> </a:t>
            </a:r>
            <a:r>
              <a:rPr lang="de-CH" b="1" dirty="0" err="1" smtClean="0"/>
              <a:t>fiilleri</a:t>
            </a:r>
            <a:r>
              <a:rPr lang="de-CH" b="1" dirty="0" smtClean="0"/>
              <a:t> </a:t>
            </a:r>
            <a:r>
              <a:rPr lang="de-CH" b="1" dirty="0" err="1" smtClean="0"/>
              <a:t>yapmak</a:t>
            </a:r>
            <a:r>
              <a:rPr lang="de-CH" b="1" dirty="0" smtClean="0"/>
              <a:t> </a:t>
            </a:r>
            <a:r>
              <a:rPr lang="de-CH" b="1" dirty="0" err="1" smtClean="0"/>
              <a:t>gibi</a:t>
            </a:r>
            <a:r>
              <a:rPr lang="de-CH" b="1" dirty="0" smtClean="0"/>
              <a:t> </a:t>
            </a:r>
            <a:r>
              <a:rPr lang="de-CH" b="1" dirty="0" err="1" smtClean="0"/>
              <a:t>kusur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eksiklikler</a:t>
            </a:r>
            <a:r>
              <a:rPr lang="de-CH" b="1" dirty="0" smtClean="0"/>
              <a:t>,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takım</a:t>
            </a:r>
            <a:r>
              <a:rPr lang="de-CH" b="1" dirty="0" smtClean="0"/>
              <a:t> </a:t>
            </a:r>
            <a:r>
              <a:rPr lang="de-CH" b="1" dirty="0" err="1" smtClean="0"/>
              <a:t>cezaları</a:t>
            </a:r>
            <a:r>
              <a:rPr lang="de-CH" b="1" dirty="0" smtClean="0"/>
              <a:t> </a:t>
            </a:r>
            <a:r>
              <a:rPr lang="de-CH" b="1" dirty="0" err="1" smtClean="0"/>
              <a:t>gerektirir</a:t>
            </a:r>
            <a:r>
              <a:rPr lang="de-CH" b="1" dirty="0" smtClean="0"/>
              <a:t>.</a:t>
            </a:r>
          </a:p>
          <a:p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cezalar</a:t>
            </a:r>
            <a:r>
              <a:rPr lang="de-CH" b="1" dirty="0" smtClean="0"/>
              <a:t>, </a:t>
            </a:r>
            <a:r>
              <a:rPr lang="de-CH" b="1" dirty="0" err="1" smtClean="0"/>
              <a:t>haccın</a:t>
            </a:r>
            <a:r>
              <a:rPr lang="de-CH" b="1" dirty="0" smtClean="0"/>
              <a:t> </a:t>
            </a:r>
            <a:r>
              <a:rPr lang="de-CH" b="1" dirty="0" err="1" smtClean="0"/>
              <a:t>kaza</a:t>
            </a:r>
            <a:r>
              <a:rPr lang="de-CH" b="1" dirty="0" smtClean="0"/>
              <a:t> </a:t>
            </a:r>
            <a:r>
              <a:rPr lang="de-CH" b="1" dirty="0" err="1" smtClean="0"/>
              <a:t>edilmesi</a:t>
            </a:r>
            <a:r>
              <a:rPr lang="de-CH" b="1" dirty="0" smtClean="0"/>
              <a:t>, </a:t>
            </a:r>
            <a:r>
              <a:rPr lang="de-CH" b="1" dirty="0" err="1" smtClean="0"/>
              <a:t>deve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sığır</a:t>
            </a:r>
            <a:r>
              <a:rPr lang="de-CH" b="1" dirty="0" smtClean="0"/>
              <a:t> (</a:t>
            </a:r>
            <a:r>
              <a:rPr lang="de-CH" b="1" dirty="0" err="1" smtClean="0"/>
              <a:t>bedene</a:t>
            </a:r>
            <a:r>
              <a:rPr lang="de-CH" b="1" dirty="0" smtClean="0"/>
              <a:t>) </a:t>
            </a:r>
            <a:r>
              <a:rPr lang="de-CH" b="1" dirty="0" err="1" smtClean="0"/>
              <a:t>kesilmesi</a:t>
            </a:r>
            <a:r>
              <a:rPr lang="de-CH" b="1" dirty="0" smtClean="0"/>
              <a:t>; </a:t>
            </a:r>
            <a:r>
              <a:rPr lang="de-CH" b="1" dirty="0" err="1" smtClean="0"/>
              <a:t>koyun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keçi</a:t>
            </a:r>
            <a:r>
              <a:rPr lang="de-CH" b="1" dirty="0" smtClean="0"/>
              <a:t> (dem) </a:t>
            </a:r>
            <a:r>
              <a:rPr lang="de-CH" b="1" dirty="0" err="1" smtClean="0"/>
              <a:t>kesilmesi</a:t>
            </a:r>
            <a:r>
              <a:rPr lang="de-CH" b="1" dirty="0" smtClean="0"/>
              <a:t>; </a:t>
            </a:r>
            <a:r>
              <a:rPr lang="de-CH" b="1" dirty="0" err="1" smtClean="0"/>
              <a:t>sadaka</a:t>
            </a:r>
            <a:r>
              <a:rPr lang="de-CH" b="1" dirty="0" smtClean="0"/>
              <a:t>, </a:t>
            </a:r>
            <a:r>
              <a:rPr lang="de-CH" b="1" dirty="0" err="1" smtClean="0"/>
              <a:t>bedel</a:t>
            </a:r>
            <a:r>
              <a:rPr lang="de-CH" b="1" dirty="0" smtClean="0"/>
              <a:t> </a:t>
            </a:r>
            <a:r>
              <a:rPr lang="de-CH" b="1" dirty="0" err="1" smtClean="0"/>
              <a:t>ödeme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oruç</a:t>
            </a:r>
            <a:r>
              <a:rPr lang="de-CH" b="1" dirty="0" smtClean="0"/>
              <a:t> </a:t>
            </a:r>
            <a:r>
              <a:rPr lang="de-CH" b="1" dirty="0" err="1" smtClean="0"/>
              <a:t>tutmaktır</a:t>
            </a:r>
            <a:r>
              <a:rPr lang="de-CH" b="1" dirty="0" smtClean="0"/>
              <a:t>.</a:t>
            </a:r>
            <a:endParaRPr lang="tr-TR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Şimdi</a:t>
            </a:r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cezaları</a:t>
            </a:r>
            <a:r>
              <a:rPr lang="de-CH" b="1" dirty="0" smtClean="0"/>
              <a:t> </a:t>
            </a:r>
            <a:r>
              <a:rPr lang="de-CH" b="1" dirty="0" err="1" smtClean="0"/>
              <a:t>gerektiren</a:t>
            </a:r>
            <a:r>
              <a:rPr lang="de-CH" b="1" dirty="0" smtClean="0"/>
              <a:t> </a:t>
            </a:r>
            <a:r>
              <a:rPr lang="de-CH" b="1" dirty="0" err="1" smtClean="0"/>
              <a:t>kusur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eksiklikleri</a:t>
            </a:r>
            <a:r>
              <a:rPr lang="de-CH" b="1" dirty="0" smtClean="0"/>
              <a:t>, </a:t>
            </a:r>
            <a:r>
              <a:rPr lang="de-CH" b="1" dirty="0" err="1" smtClean="0"/>
              <a:t>tutum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davranışları</a:t>
            </a:r>
            <a:r>
              <a:rPr lang="de-CH" b="1" dirty="0" smtClean="0"/>
              <a:t> </a:t>
            </a:r>
            <a:r>
              <a:rPr lang="de-CH" b="1" dirty="0" err="1" smtClean="0"/>
              <a:t>kısaca</a:t>
            </a:r>
            <a:r>
              <a:rPr lang="de-CH" b="1" dirty="0" smtClean="0"/>
              <a:t> </a:t>
            </a:r>
            <a:r>
              <a:rPr lang="de-CH" b="1" dirty="0" err="1" smtClean="0"/>
              <a:t>belirtelim</a:t>
            </a:r>
            <a:r>
              <a:rPr lang="de-CH" b="1" dirty="0" smtClean="0"/>
              <a:t>.  </a:t>
            </a:r>
          </a:p>
          <a:p>
            <a:endParaRPr lang="de-CH" b="1" dirty="0"/>
          </a:p>
        </p:txBody>
      </p:sp>
      <p:pic>
        <p:nvPicPr>
          <p:cNvPr id="1026" name="Picture 2" descr="C:\Users\salim\Pictures\Hac\hac_umr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286016" cy="464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Autofit/>
          </a:bodyPr>
          <a:lstStyle/>
          <a:p>
            <a:pPr algn="ctr"/>
            <a:r>
              <a:rPr lang="tr-TR" sz="3600" b="1" i="1" dirty="0" smtClean="0"/>
              <a:t/>
            </a:r>
            <a:br>
              <a:rPr lang="tr-TR" sz="3600" b="1" i="1" dirty="0" smtClean="0"/>
            </a:br>
            <a:r>
              <a:rPr lang="de-CH" sz="3600" b="1" i="1" dirty="0" err="1" smtClean="0"/>
              <a:t>Haccın</a:t>
            </a:r>
            <a:r>
              <a:rPr lang="de-CH" sz="3600" b="1" i="1" dirty="0" smtClean="0"/>
              <a:t> </a:t>
            </a:r>
            <a:r>
              <a:rPr lang="de-CH" sz="3600" b="1" i="1" dirty="0" err="1" smtClean="0"/>
              <a:t>Bozulmasına</a:t>
            </a:r>
            <a:r>
              <a:rPr lang="de-CH" sz="3600" b="1" i="1" dirty="0" smtClean="0"/>
              <a:t> </a:t>
            </a:r>
            <a:r>
              <a:rPr lang="de-CH" sz="3600" b="1" i="1" dirty="0" err="1" smtClean="0"/>
              <a:t>Neden</a:t>
            </a:r>
            <a:r>
              <a:rPr lang="de-CH" sz="3600" b="1" i="1" dirty="0" smtClean="0"/>
              <a:t> </a:t>
            </a:r>
            <a:r>
              <a:rPr lang="de-CH" sz="3600" b="1" i="1" dirty="0" err="1" smtClean="0"/>
              <a:t>Olan</a:t>
            </a:r>
            <a:r>
              <a:rPr lang="de-CH" sz="3600" b="1" i="1" dirty="0" smtClean="0"/>
              <a:t> </a:t>
            </a:r>
            <a:r>
              <a:rPr lang="de-CH" sz="3600" b="1" i="1" dirty="0" err="1" smtClean="0"/>
              <a:t>Kusurlar</a:t>
            </a:r>
            <a:r>
              <a:rPr lang="de-CH" sz="3600" b="1" i="1" dirty="0" smtClean="0"/>
              <a:t/>
            </a:r>
            <a:br>
              <a:rPr lang="de-CH" sz="3600" b="1" i="1" dirty="0" smtClean="0"/>
            </a:br>
            <a:endParaRPr lang="de-CH" sz="3600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428992" y="1643050"/>
            <a:ext cx="5500726" cy="4500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CH" sz="3200" dirty="0" err="1" smtClean="0"/>
              <a:t>Haccın</a:t>
            </a:r>
            <a:r>
              <a:rPr lang="de-CH" sz="3200" dirty="0" smtClean="0"/>
              <a:t> </a:t>
            </a:r>
            <a:r>
              <a:rPr lang="tr-TR" sz="3200" dirty="0" err="1" smtClean="0"/>
              <a:t>b</a:t>
            </a:r>
            <a:r>
              <a:rPr lang="de-CH" sz="3200" dirty="0" err="1" smtClean="0"/>
              <a:t>ozulmasına</a:t>
            </a:r>
            <a:r>
              <a:rPr lang="de-CH" sz="3200" dirty="0" smtClean="0"/>
              <a:t> </a:t>
            </a:r>
            <a:r>
              <a:rPr lang="de-CH" sz="3200" dirty="0" err="1" smtClean="0"/>
              <a:t>Yol</a:t>
            </a:r>
            <a:r>
              <a:rPr lang="de-CH" sz="3200" dirty="0" smtClean="0"/>
              <a:t> </a:t>
            </a:r>
            <a:r>
              <a:rPr lang="tr-TR" sz="3200" dirty="0" err="1" smtClean="0"/>
              <a:t>a</a:t>
            </a:r>
            <a:r>
              <a:rPr lang="de-CH" sz="3200" dirty="0" err="1" smtClean="0"/>
              <a:t>çan</a:t>
            </a:r>
            <a:r>
              <a:rPr lang="de-CH" sz="3200" dirty="0" smtClean="0"/>
              <a:t> </a:t>
            </a:r>
            <a:r>
              <a:rPr lang="tr-TR" sz="3200" dirty="0" smtClean="0"/>
              <a:t>bir k</a:t>
            </a:r>
            <a:r>
              <a:rPr lang="de-CH" sz="3200" dirty="0" err="1" smtClean="0"/>
              <a:t>usur</a:t>
            </a:r>
            <a:r>
              <a:rPr lang="de-CH" sz="3200" dirty="0" smtClean="0"/>
              <a:t> </a:t>
            </a:r>
            <a:r>
              <a:rPr lang="tr-TR" sz="3200" dirty="0" smtClean="0"/>
              <a:t>işleyen  </a:t>
            </a:r>
            <a:r>
              <a:rPr lang="de-CH" sz="3200" dirty="0" err="1" smtClean="0"/>
              <a:t>kimsenin</a:t>
            </a:r>
            <a:r>
              <a:rPr lang="de-CH" sz="3200" dirty="0" smtClean="0"/>
              <a:t>, </a:t>
            </a:r>
            <a:r>
              <a:rPr lang="de-CH" sz="3200" dirty="0" err="1" smtClean="0"/>
              <a:t>bozulan</a:t>
            </a:r>
            <a:r>
              <a:rPr lang="de-CH" sz="3200" dirty="0" smtClean="0"/>
              <a:t> </a:t>
            </a:r>
            <a:r>
              <a:rPr lang="de-CH" sz="3200" dirty="0" err="1" smtClean="0"/>
              <a:t>bu</a:t>
            </a:r>
            <a:r>
              <a:rPr lang="de-CH" sz="3200" dirty="0" smtClean="0"/>
              <a:t> </a:t>
            </a:r>
            <a:r>
              <a:rPr lang="de-CH" sz="3200" dirty="0" err="1" smtClean="0"/>
              <a:t>haccını</a:t>
            </a:r>
            <a:r>
              <a:rPr lang="de-CH" sz="3200" dirty="0" smtClean="0"/>
              <a:t> </a:t>
            </a:r>
            <a:r>
              <a:rPr lang="de-CH" sz="3200" dirty="0" err="1" smtClean="0"/>
              <a:t>yarım</a:t>
            </a:r>
            <a:r>
              <a:rPr lang="de-CH" sz="3200" dirty="0" smtClean="0"/>
              <a:t> </a:t>
            </a:r>
            <a:r>
              <a:rPr lang="de-CH" sz="3200" dirty="0" err="1" smtClean="0"/>
              <a:t>bırakmayıp</a:t>
            </a:r>
            <a:r>
              <a:rPr lang="de-CH" sz="3200" dirty="0" smtClean="0"/>
              <a:t> </a:t>
            </a:r>
            <a:r>
              <a:rPr lang="de-CH" sz="3200" dirty="0" err="1" smtClean="0"/>
              <a:t>tamamlaması</a:t>
            </a:r>
            <a:r>
              <a:rPr lang="de-CH" sz="3200" dirty="0" smtClean="0"/>
              <a:t>, </a:t>
            </a:r>
            <a:r>
              <a:rPr lang="de-CH" sz="3200" dirty="0" err="1" smtClean="0"/>
              <a:t>bunun</a:t>
            </a:r>
            <a:r>
              <a:rPr lang="de-CH" sz="3200" dirty="0" smtClean="0"/>
              <a:t> </a:t>
            </a:r>
            <a:r>
              <a:rPr lang="de-CH" sz="3200" dirty="0" err="1" smtClean="0"/>
              <a:t>yerine</a:t>
            </a:r>
            <a:r>
              <a:rPr lang="de-CH" sz="3200" dirty="0" smtClean="0"/>
              <a:t>, </a:t>
            </a:r>
            <a:r>
              <a:rPr lang="de-CH" sz="3200" dirty="0" err="1" smtClean="0"/>
              <a:t>gelecek</a:t>
            </a:r>
            <a:r>
              <a:rPr lang="de-CH" sz="3200" dirty="0" smtClean="0"/>
              <a:t> </a:t>
            </a:r>
            <a:r>
              <a:rPr lang="de-CH" sz="3200" dirty="0" err="1" smtClean="0"/>
              <a:t>yıllarda</a:t>
            </a:r>
            <a:r>
              <a:rPr lang="de-CH" sz="3200" dirty="0" smtClean="0"/>
              <a:t> </a:t>
            </a:r>
            <a:r>
              <a:rPr lang="de-CH" sz="3200" dirty="0" err="1" smtClean="0"/>
              <a:t>bu</a:t>
            </a:r>
            <a:r>
              <a:rPr lang="de-CH" sz="3200" dirty="0" smtClean="0"/>
              <a:t> </a:t>
            </a:r>
            <a:r>
              <a:rPr lang="de-CH" sz="3200" dirty="0" err="1" smtClean="0"/>
              <a:t>haccını</a:t>
            </a:r>
            <a:r>
              <a:rPr lang="de-CH" sz="3200" dirty="0" smtClean="0"/>
              <a:t> </a:t>
            </a:r>
            <a:r>
              <a:rPr lang="de-CH" sz="3200" dirty="0" err="1" smtClean="0"/>
              <a:t>kaza</a:t>
            </a:r>
            <a:r>
              <a:rPr lang="de-CH" sz="3200" dirty="0" smtClean="0"/>
              <a:t> </a:t>
            </a:r>
            <a:r>
              <a:rPr lang="de-CH" sz="3200" dirty="0" err="1" smtClean="0"/>
              <a:t>etmesi</a:t>
            </a:r>
            <a:r>
              <a:rPr lang="de-CH" sz="3200" dirty="0" smtClean="0"/>
              <a:t> </a:t>
            </a:r>
            <a:r>
              <a:rPr lang="de-CH" sz="3200" dirty="0" err="1" smtClean="0"/>
              <a:t>ve</a:t>
            </a:r>
            <a:r>
              <a:rPr lang="de-CH" sz="3200" dirty="0" smtClean="0"/>
              <a:t> </a:t>
            </a:r>
            <a:r>
              <a:rPr lang="de-CH" sz="3200" dirty="0" err="1" smtClean="0"/>
              <a:t>işlediği</a:t>
            </a:r>
            <a:r>
              <a:rPr lang="de-CH" sz="3200" dirty="0" smtClean="0"/>
              <a:t> </a:t>
            </a:r>
            <a:r>
              <a:rPr lang="de-CH" sz="3200" dirty="0" err="1" smtClean="0"/>
              <a:t>bu</a:t>
            </a:r>
            <a:r>
              <a:rPr lang="de-CH" sz="3200" dirty="0" smtClean="0"/>
              <a:t> </a:t>
            </a:r>
            <a:r>
              <a:rPr lang="de-CH" sz="3200" dirty="0" err="1" smtClean="0"/>
              <a:t>fiilden</a:t>
            </a:r>
            <a:r>
              <a:rPr lang="de-CH" sz="3200" dirty="0" smtClean="0"/>
              <a:t> </a:t>
            </a:r>
            <a:r>
              <a:rPr lang="de-CH" sz="3200" dirty="0" err="1" smtClean="0"/>
              <a:t>dolayı</a:t>
            </a:r>
            <a:r>
              <a:rPr lang="de-CH" sz="3200" dirty="0" smtClean="0"/>
              <a:t> da </a:t>
            </a:r>
            <a:r>
              <a:rPr lang="de-CH" sz="3200" dirty="0" err="1" smtClean="0"/>
              <a:t>bir</a:t>
            </a:r>
            <a:r>
              <a:rPr lang="de-CH" sz="3200" dirty="0" smtClean="0"/>
              <a:t> </a:t>
            </a:r>
            <a:r>
              <a:rPr lang="de-CH" sz="3200" dirty="0" err="1" smtClean="0"/>
              <a:t>koyun</a:t>
            </a:r>
            <a:r>
              <a:rPr lang="de-CH" sz="3200" dirty="0" smtClean="0"/>
              <a:t> </a:t>
            </a:r>
            <a:r>
              <a:rPr lang="de-CH" sz="3200" dirty="0" err="1" smtClean="0"/>
              <a:t>veya</a:t>
            </a:r>
            <a:r>
              <a:rPr lang="de-CH" sz="3200" dirty="0" smtClean="0"/>
              <a:t> </a:t>
            </a:r>
            <a:r>
              <a:rPr lang="de-CH" sz="3200" dirty="0" err="1" smtClean="0"/>
              <a:t>keçi</a:t>
            </a:r>
            <a:r>
              <a:rPr lang="de-CH" sz="3200" dirty="0" smtClean="0"/>
              <a:t> (dem) </a:t>
            </a:r>
            <a:r>
              <a:rPr lang="de-CH" sz="3200" dirty="0" err="1" smtClean="0"/>
              <a:t>kurban</a:t>
            </a:r>
            <a:r>
              <a:rPr lang="de-CH" sz="3200" dirty="0" smtClean="0"/>
              <a:t> </a:t>
            </a:r>
            <a:r>
              <a:rPr lang="de-CH" sz="3200" dirty="0" err="1" smtClean="0"/>
              <a:t>etmesi</a:t>
            </a:r>
            <a:r>
              <a:rPr lang="de-CH" sz="3200" dirty="0" smtClean="0"/>
              <a:t> </a:t>
            </a:r>
            <a:r>
              <a:rPr lang="de-CH" sz="3200" dirty="0" err="1" smtClean="0"/>
              <a:t>gerekir</a:t>
            </a:r>
            <a:r>
              <a:rPr lang="de-CH" sz="3200" dirty="0" smtClean="0"/>
              <a:t>. </a:t>
            </a:r>
          </a:p>
          <a:p>
            <a:endParaRPr lang="de-CH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844703" cy="410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tr-TR" i="1" dirty="0" smtClean="0"/>
              <a:t/>
            </a:r>
            <a:br>
              <a:rPr lang="tr-TR" i="1" dirty="0" smtClean="0"/>
            </a:br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>   </a:t>
            </a: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987824" y="1714488"/>
            <a:ext cx="5799018" cy="4714908"/>
          </a:xfrm>
        </p:spPr>
        <p:txBody>
          <a:bodyPr>
            <a:normAutofit/>
          </a:bodyPr>
          <a:lstStyle/>
          <a:p>
            <a:r>
              <a:rPr lang="de-CH" b="1" dirty="0" err="1" smtClean="0"/>
              <a:t>Umre</a:t>
            </a:r>
            <a:r>
              <a:rPr lang="de-CH" b="1" dirty="0" smtClean="0"/>
              <a:t> </a:t>
            </a:r>
            <a:r>
              <a:rPr lang="de-CH" b="1" dirty="0" err="1" smtClean="0"/>
              <a:t>için</a:t>
            </a:r>
            <a:r>
              <a:rPr lang="de-CH" b="1" dirty="0" smtClean="0"/>
              <a:t> </a:t>
            </a:r>
            <a:r>
              <a:rPr lang="de-CH" b="1" dirty="0" err="1" smtClean="0"/>
              <a:t>ihrama</a:t>
            </a:r>
            <a:r>
              <a:rPr lang="de-CH" b="1" dirty="0" smtClean="0"/>
              <a:t> </a:t>
            </a:r>
            <a:r>
              <a:rPr lang="de-CH" b="1" dirty="0" err="1" smtClean="0"/>
              <a:t>girdikten</a:t>
            </a:r>
            <a:r>
              <a:rPr lang="de-CH" b="1" dirty="0" smtClean="0"/>
              <a:t> </a:t>
            </a:r>
            <a:r>
              <a:rPr lang="de-CH" b="1" dirty="0" err="1" smtClean="0"/>
              <a:t>sonra</a:t>
            </a:r>
            <a:r>
              <a:rPr lang="de-CH" b="1" dirty="0" smtClean="0"/>
              <a:t>, </a:t>
            </a:r>
            <a:r>
              <a:rPr lang="de-CH" b="1" dirty="0" err="1" smtClean="0"/>
              <a:t>umre</a:t>
            </a:r>
            <a:r>
              <a:rPr lang="de-CH" b="1" dirty="0" smtClean="0"/>
              <a:t> </a:t>
            </a:r>
            <a:r>
              <a:rPr lang="de-CH" b="1" dirty="0" err="1" smtClean="0"/>
              <a:t>tavafını</a:t>
            </a:r>
            <a:r>
              <a:rPr lang="de-CH" b="1" dirty="0" smtClean="0"/>
              <a:t> </a:t>
            </a:r>
            <a:r>
              <a:rPr lang="de-CH" b="1" dirty="0" err="1" smtClean="0"/>
              <a:t>yapmadan</a:t>
            </a:r>
            <a:r>
              <a:rPr lang="de-CH" b="1" dirty="0" smtClean="0"/>
              <a:t> </a:t>
            </a:r>
            <a:r>
              <a:rPr lang="de-CH" b="1" dirty="0" err="1" smtClean="0"/>
              <a:t>cinsel</a:t>
            </a:r>
            <a:r>
              <a:rPr lang="de-CH" b="1" dirty="0" smtClean="0"/>
              <a:t> </a:t>
            </a:r>
            <a:r>
              <a:rPr lang="de-CH" b="1" dirty="0" err="1" smtClean="0"/>
              <a:t>ilişkide</a:t>
            </a:r>
            <a:r>
              <a:rPr lang="de-CH" b="1" dirty="0" smtClean="0"/>
              <a:t> </a:t>
            </a:r>
            <a:r>
              <a:rPr lang="de-CH" b="1" dirty="0" err="1" smtClean="0"/>
              <a:t>bulunan</a:t>
            </a:r>
            <a:r>
              <a:rPr lang="de-CH" b="1" dirty="0" smtClean="0"/>
              <a:t> </a:t>
            </a:r>
            <a:r>
              <a:rPr lang="de-CH" b="1" dirty="0" err="1" smtClean="0"/>
              <a:t>kimsenin</a:t>
            </a:r>
            <a:r>
              <a:rPr lang="de-CH" b="1" dirty="0" smtClean="0"/>
              <a:t> </a:t>
            </a:r>
            <a:r>
              <a:rPr lang="de-CH" b="1" dirty="0" err="1" smtClean="0"/>
              <a:t>umresi</a:t>
            </a:r>
            <a:r>
              <a:rPr lang="de-CH" b="1" dirty="0" smtClean="0"/>
              <a:t> </a:t>
            </a:r>
            <a:r>
              <a:rPr lang="de-CH" b="1" dirty="0" err="1" smtClean="0"/>
              <a:t>bozulmuş</a:t>
            </a:r>
            <a:r>
              <a:rPr lang="de-CH" b="1" dirty="0" smtClean="0"/>
              <a:t> </a:t>
            </a:r>
            <a:r>
              <a:rPr lang="de-CH" b="1" dirty="0" err="1" smtClean="0"/>
              <a:t>olur</a:t>
            </a:r>
            <a:r>
              <a:rPr lang="de-CH" b="1" dirty="0" smtClean="0"/>
              <a:t>. </a:t>
            </a:r>
          </a:p>
          <a:p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kimsenin</a:t>
            </a:r>
            <a:r>
              <a:rPr lang="de-CH" b="1" dirty="0" smtClean="0"/>
              <a:t>, </a:t>
            </a:r>
            <a:r>
              <a:rPr lang="de-CH" b="1" dirty="0" err="1" smtClean="0"/>
              <a:t>bozulan</a:t>
            </a:r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umreyi</a:t>
            </a:r>
            <a:r>
              <a:rPr lang="de-CH" b="1" dirty="0" smtClean="0"/>
              <a:t> </a:t>
            </a:r>
            <a:r>
              <a:rPr lang="de-CH" b="1" dirty="0" err="1" smtClean="0"/>
              <a:t>bırakmayıp</a:t>
            </a:r>
            <a:r>
              <a:rPr lang="de-CH" b="1" dirty="0" smtClean="0"/>
              <a:t> </a:t>
            </a:r>
            <a:r>
              <a:rPr lang="de-CH" b="1" dirty="0" err="1" smtClean="0"/>
              <a:t>tamamlaması</a:t>
            </a:r>
            <a:r>
              <a:rPr lang="de-CH" b="1" dirty="0" smtClean="0"/>
              <a:t>, </a:t>
            </a:r>
            <a:r>
              <a:rPr lang="de-CH" b="1" dirty="0" err="1" smtClean="0"/>
              <a:t>daha</a:t>
            </a:r>
            <a:r>
              <a:rPr lang="de-CH" b="1" dirty="0" smtClean="0"/>
              <a:t> </a:t>
            </a:r>
            <a:r>
              <a:rPr lang="de-CH" b="1" dirty="0" err="1" smtClean="0"/>
              <a:t>sonra</a:t>
            </a:r>
            <a:r>
              <a:rPr lang="de-CH" b="1" dirty="0" smtClean="0"/>
              <a:t> </a:t>
            </a:r>
            <a:r>
              <a:rPr lang="de-CH" b="1" dirty="0" err="1" smtClean="0"/>
              <a:t>bunu</a:t>
            </a:r>
            <a:r>
              <a:rPr lang="de-CH" b="1" dirty="0" smtClean="0"/>
              <a:t> </a:t>
            </a:r>
            <a:r>
              <a:rPr lang="de-CH" b="1" dirty="0" err="1" smtClean="0"/>
              <a:t>kaza</a:t>
            </a:r>
            <a:r>
              <a:rPr lang="de-CH" b="1" dirty="0" smtClean="0"/>
              <a:t> </a:t>
            </a:r>
            <a:r>
              <a:rPr lang="de-CH" b="1" dirty="0" err="1" smtClean="0"/>
              <a:t>etmesi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işlediği</a:t>
            </a:r>
            <a:r>
              <a:rPr lang="de-CH" b="1" dirty="0" smtClean="0"/>
              <a:t> </a:t>
            </a:r>
            <a:r>
              <a:rPr lang="de-CH" b="1" dirty="0" err="1" smtClean="0"/>
              <a:t>suçtan</a:t>
            </a:r>
            <a:r>
              <a:rPr lang="de-CH" b="1" dirty="0" smtClean="0"/>
              <a:t> </a:t>
            </a:r>
            <a:r>
              <a:rPr lang="de-CH" b="1" dirty="0" err="1" smtClean="0"/>
              <a:t>dolayı</a:t>
            </a:r>
            <a:r>
              <a:rPr lang="de-CH" b="1" dirty="0" smtClean="0"/>
              <a:t> da </a:t>
            </a:r>
            <a:r>
              <a:rPr lang="de-CH" b="1" dirty="0" err="1" smtClean="0"/>
              <a:t>yine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koyun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veya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keçi</a:t>
            </a:r>
            <a:r>
              <a:rPr lang="de-CH" b="1" dirty="0" smtClean="0">
                <a:solidFill>
                  <a:srgbClr val="0070C0"/>
                </a:solidFill>
              </a:rPr>
              <a:t> (dem) </a:t>
            </a:r>
            <a:r>
              <a:rPr lang="de-CH" b="1" dirty="0" err="1" smtClean="0"/>
              <a:t>kesmesi</a:t>
            </a:r>
            <a:r>
              <a:rPr lang="de-CH" b="1" dirty="0" smtClean="0"/>
              <a:t> </a:t>
            </a:r>
            <a:r>
              <a:rPr lang="de-CH" b="1" dirty="0" err="1" smtClean="0"/>
              <a:t>gerekir</a:t>
            </a:r>
            <a:r>
              <a:rPr lang="de-CH" b="1" dirty="0" smtClean="0"/>
              <a:t>.  </a:t>
            </a:r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0240"/>
            <a:ext cx="2592313" cy="4093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tr-TR" i="1" dirty="0" smtClean="0"/>
              <a:t/>
            </a:r>
            <a:br>
              <a:rPr lang="tr-TR" i="1" dirty="0" smtClean="0"/>
            </a:br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>       </a:t>
            </a: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57620" y="1643050"/>
            <a:ext cx="4829180" cy="4522254"/>
          </a:xfrm>
        </p:spPr>
        <p:txBody>
          <a:bodyPr>
            <a:normAutofit/>
          </a:bodyPr>
          <a:lstStyle/>
          <a:p>
            <a:r>
              <a:rPr lang="de-CH" sz="3200" b="1" dirty="0" smtClean="0"/>
              <a:t>Arafat </a:t>
            </a:r>
            <a:r>
              <a:rPr lang="de-CH" sz="3200" b="1" dirty="0" err="1" smtClean="0"/>
              <a:t>Vakfesinden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sonra</a:t>
            </a:r>
            <a:r>
              <a:rPr lang="de-CH" sz="3200" b="1" dirty="0" smtClean="0"/>
              <a:t>,  </a:t>
            </a:r>
            <a:r>
              <a:rPr lang="de-CH" sz="3200" b="1" dirty="0" err="1" smtClean="0"/>
              <a:t>henüz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tıraş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olup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ihramdan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çıkmadan</a:t>
            </a:r>
            <a:r>
              <a:rPr lang="de-CH" sz="3200" b="1" dirty="0" smtClean="0"/>
              <a:t> (</a:t>
            </a:r>
            <a:r>
              <a:rPr lang="de-CH" sz="3200" b="1" dirty="0" err="1" smtClean="0"/>
              <a:t>ilk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tehallülden</a:t>
            </a:r>
            <a:r>
              <a:rPr lang="de-CH" sz="3200" b="1" dirty="0" smtClean="0"/>
              <a:t>) </a:t>
            </a:r>
            <a:r>
              <a:rPr lang="de-CH" sz="3200" b="1" dirty="0" err="1" smtClean="0"/>
              <a:t>önce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cinsel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ilişkide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bulunan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kimsenin</a:t>
            </a:r>
            <a:r>
              <a:rPr lang="de-CH" sz="3200" b="1" dirty="0" smtClean="0"/>
              <a:t>, </a:t>
            </a:r>
            <a:r>
              <a:rPr lang="de-CH" sz="3200" b="1" dirty="0" err="1" smtClean="0"/>
              <a:t>ceza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olarak</a:t>
            </a:r>
            <a:r>
              <a:rPr lang="de-CH" sz="3200" b="1" dirty="0" smtClean="0"/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bir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deve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ya</a:t>
            </a:r>
            <a:r>
              <a:rPr lang="de-CH" sz="3200" b="1" dirty="0" smtClean="0">
                <a:solidFill>
                  <a:srgbClr val="FF0000"/>
                </a:solidFill>
              </a:rPr>
              <a:t> da </a:t>
            </a:r>
            <a:r>
              <a:rPr lang="de-CH" sz="3200" b="1" dirty="0" err="1" smtClean="0">
                <a:solidFill>
                  <a:srgbClr val="FF0000"/>
                </a:solidFill>
              </a:rPr>
              <a:t>sığır</a:t>
            </a:r>
            <a:r>
              <a:rPr lang="de-CH" sz="3200" b="1" dirty="0" smtClean="0">
                <a:solidFill>
                  <a:srgbClr val="FF0000"/>
                </a:solidFill>
              </a:rPr>
              <a:t> (</a:t>
            </a:r>
            <a:r>
              <a:rPr lang="de-CH" sz="3200" b="1" dirty="0" err="1" smtClean="0">
                <a:solidFill>
                  <a:srgbClr val="FF0000"/>
                </a:solidFill>
              </a:rPr>
              <a:t>bedene</a:t>
            </a:r>
            <a:r>
              <a:rPr lang="de-CH" sz="3200" b="1" dirty="0" smtClean="0">
                <a:solidFill>
                  <a:srgbClr val="FF0000"/>
                </a:solidFill>
              </a:rPr>
              <a:t>)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kesmesi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gerekir</a:t>
            </a:r>
            <a:r>
              <a:rPr lang="de-CH" sz="3200" b="1" dirty="0" smtClean="0"/>
              <a:t>.  </a:t>
            </a:r>
          </a:p>
          <a:p>
            <a:endParaRPr lang="de-CH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643050"/>
            <a:ext cx="33172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/>
          <a:lstStyle/>
          <a:p>
            <a:pPr algn="ctr"/>
            <a:r>
              <a:rPr lang="de-CH" sz="5400" i="1" dirty="0" err="1" smtClean="0"/>
              <a:t>Tahall</a:t>
            </a:r>
            <a:r>
              <a:rPr lang="tr-TR" sz="5400" i="1" dirty="0" smtClean="0"/>
              <a:t>ül Nedir?</a:t>
            </a:r>
            <a:endParaRPr lang="de-CH" sz="54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14678" y="1571612"/>
            <a:ext cx="5643602" cy="4669120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 err="1" smtClean="0"/>
              <a:t>Sözlükte</a:t>
            </a:r>
            <a:r>
              <a:rPr lang="de-CH" b="1" dirty="0" smtClean="0"/>
              <a:t> "</a:t>
            </a:r>
            <a:r>
              <a:rPr lang="de-CH" b="1" dirty="0" err="1" smtClean="0"/>
              <a:t>haram</a:t>
            </a:r>
            <a:r>
              <a:rPr lang="de-CH" b="1" dirty="0" smtClean="0"/>
              <a:t> </a:t>
            </a:r>
            <a:r>
              <a:rPr lang="de-CH" b="1" dirty="0" err="1" smtClean="0"/>
              <a:t>iken</a:t>
            </a:r>
            <a:r>
              <a:rPr lang="de-CH" b="1" dirty="0" smtClean="0"/>
              <a:t> </a:t>
            </a:r>
            <a:r>
              <a:rPr lang="de-CH" b="1" dirty="0" err="1" smtClean="0"/>
              <a:t>helâl</a:t>
            </a:r>
            <a:r>
              <a:rPr lang="de-CH" b="1" dirty="0" smtClean="0"/>
              <a:t> </a:t>
            </a:r>
            <a:r>
              <a:rPr lang="de-CH" b="1" dirty="0" err="1" smtClean="0"/>
              <a:t>olmak</a:t>
            </a:r>
            <a:r>
              <a:rPr lang="de-CH" b="1" dirty="0" smtClean="0"/>
              <a:t>" </a:t>
            </a:r>
            <a:r>
              <a:rPr lang="de-CH" b="1" dirty="0" err="1" smtClean="0"/>
              <a:t>anlamına</a:t>
            </a:r>
            <a:r>
              <a:rPr lang="de-CH" b="1" dirty="0" smtClean="0"/>
              <a:t> </a:t>
            </a:r>
            <a:r>
              <a:rPr lang="de-CH" b="1" dirty="0" err="1" smtClean="0"/>
              <a:t>gelen</a:t>
            </a:r>
            <a:r>
              <a:rPr lang="de-CH" b="1" dirty="0" smtClean="0"/>
              <a:t> "</a:t>
            </a:r>
            <a:r>
              <a:rPr lang="de-CH" b="1" dirty="0" err="1" smtClean="0"/>
              <a:t>tehallül</a:t>
            </a:r>
            <a:r>
              <a:rPr lang="de-CH" b="1" dirty="0" smtClean="0"/>
              <a:t>", </a:t>
            </a:r>
            <a:r>
              <a:rPr lang="de-CH" b="1" dirty="0" err="1" smtClean="0"/>
              <a:t>ihram</a:t>
            </a:r>
            <a:r>
              <a:rPr lang="de-CH" b="1" dirty="0" smtClean="0"/>
              <a:t> </a:t>
            </a:r>
            <a:r>
              <a:rPr lang="de-CH" b="1" dirty="0" err="1" smtClean="0"/>
              <a:t>yasaklarının</a:t>
            </a:r>
            <a:r>
              <a:rPr lang="de-CH" b="1" dirty="0" smtClean="0"/>
              <a:t> </a:t>
            </a:r>
            <a:r>
              <a:rPr lang="de-CH" b="1" dirty="0" err="1" smtClean="0"/>
              <a:t>sona</a:t>
            </a:r>
            <a:r>
              <a:rPr lang="de-CH" b="1" dirty="0" smtClean="0"/>
              <a:t> </a:t>
            </a:r>
            <a:r>
              <a:rPr lang="de-CH" b="1" dirty="0" err="1" smtClean="0"/>
              <a:t>ermesi</a:t>
            </a:r>
            <a:r>
              <a:rPr lang="de-CH" b="1" dirty="0" smtClean="0"/>
              <a:t>, </a:t>
            </a:r>
            <a:r>
              <a:rPr lang="de-CH" b="1" dirty="0" err="1" smtClean="0"/>
              <a:t>ihram'dan</a:t>
            </a:r>
            <a:r>
              <a:rPr lang="de-CH" b="1" dirty="0" smtClean="0"/>
              <a:t> </a:t>
            </a:r>
            <a:r>
              <a:rPr lang="de-CH" b="1" dirty="0" err="1" smtClean="0"/>
              <a:t>çıkma</a:t>
            </a:r>
            <a:r>
              <a:rPr lang="de-CH" b="1" dirty="0" smtClean="0"/>
              <a:t> </a:t>
            </a:r>
            <a:r>
              <a:rPr lang="de-CH" b="1" dirty="0" err="1" smtClean="0"/>
              <a:t>demektir</a:t>
            </a:r>
            <a:r>
              <a:rPr lang="tr-TR" b="1" dirty="0" smtClean="0"/>
              <a:t>.</a:t>
            </a:r>
            <a:r>
              <a:rPr lang="de-CH" b="1" dirty="0" smtClean="0"/>
              <a:t> </a:t>
            </a:r>
            <a:endParaRPr lang="tr-TR" b="1" dirty="0" smtClean="0"/>
          </a:p>
          <a:p>
            <a:r>
              <a:rPr lang="de-CH" b="1" dirty="0" err="1" smtClean="0"/>
              <a:t>İki</a:t>
            </a:r>
            <a:r>
              <a:rPr lang="de-CH" b="1" dirty="0" smtClean="0"/>
              <a:t> </a:t>
            </a:r>
            <a:r>
              <a:rPr lang="de-CH" b="1" dirty="0" err="1" smtClean="0"/>
              <a:t>tehallül</a:t>
            </a:r>
            <a:r>
              <a:rPr lang="de-CH" b="1" dirty="0" smtClean="0"/>
              <a:t> </a:t>
            </a:r>
            <a:r>
              <a:rPr lang="de-CH" b="1" dirty="0" err="1" smtClean="0"/>
              <a:t>vardır</a:t>
            </a:r>
            <a:r>
              <a:rPr lang="de-CH" b="1" dirty="0" smtClean="0"/>
              <a:t> Kurban </a:t>
            </a:r>
            <a:r>
              <a:rPr lang="de-CH" b="1" dirty="0" err="1" smtClean="0"/>
              <a:t>bayramının</a:t>
            </a:r>
            <a:r>
              <a:rPr lang="de-CH" b="1" dirty="0" smtClean="0"/>
              <a:t> </a:t>
            </a:r>
            <a:r>
              <a:rPr lang="de-CH" b="1" dirty="0" err="1" smtClean="0"/>
              <a:t>birinci</a:t>
            </a:r>
            <a:r>
              <a:rPr lang="de-CH" b="1" dirty="0" smtClean="0"/>
              <a:t> </a:t>
            </a:r>
            <a:r>
              <a:rPr lang="de-CH" b="1" dirty="0" err="1" smtClean="0"/>
              <a:t>günü</a:t>
            </a:r>
            <a:r>
              <a:rPr lang="de-CH" b="1" dirty="0" smtClean="0"/>
              <a:t> </a:t>
            </a:r>
            <a:r>
              <a:rPr lang="de-CH" b="1" dirty="0" err="1" smtClean="0"/>
              <a:t>tıraş</a:t>
            </a:r>
            <a:r>
              <a:rPr lang="de-CH" b="1" dirty="0" smtClean="0"/>
              <a:t> </a:t>
            </a:r>
            <a:r>
              <a:rPr lang="de-CH" b="1" dirty="0" err="1" smtClean="0"/>
              <a:t>olduktan</a:t>
            </a:r>
            <a:r>
              <a:rPr lang="de-CH" b="1" dirty="0" smtClean="0"/>
              <a:t> </a:t>
            </a:r>
            <a:r>
              <a:rPr lang="de-CH" b="1" dirty="0" err="1" smtClean="0"/>
              <a:t>sonra</a:t>
            </a:r>
            <a:r>
              <a:rPr lang="de-CH" b="1" dirty="0" smtClean="0"/>
              <a:t> </a:t>
            </a:r>
            <a:r>
              <a:rPr lang="de-CH" b="1" dirty="0" err="1" smtClean="0"/>
              <a:t>birinci</a:t>
            </a:r>
            <a:r>
              <a:rPr lang="de-CH" b="1" dirty="0" smtClean="0"/>
              <a:t> </a:t>
            </a:r>
            <a:r>
              <a:rPr lang="de-CH" b="1" dirty="0" err="1" smtClean="0"/>
              <a:t>tehallül</a:t>
            </a:r>
            <a:r>
              <a:rPr lang="de-CH" b="1" dirty="0" smtClean="0"/>
              <a:t> </a:t>
            </a:r>
            <a:r>
              <a:rPr lang="de-CH" b="1" dirty="0" err="1" smtClean="0"/>
              <a:t>gerçekleşir</a:t>
            </a:r>
            <a:r>
              <a:rPr lang="tr-TR" b="1" dirty="0" smtClean="0"/>
              <a:t>.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durumda</a:t>
            </a:r>
            <a:r>
              <a:rPr lang="de-CH" b="1" dirty="0" smtClean="0"/>
              <a:t> </a:t>
            </a:r>
            <a:r>
              <a:rPr lang="de-CH" b="1" dirty="0" err="1" smtClean="0"/>
              <a:t>cinsel</a:t>
            </a:r>
            <a:r>
              <a:rPr lang="de-CH" b="1" dirty="0" smtClean="0"/>
              <a:t> </a:t>
            </a:r>
            <a:r>
              <a:rPr lang="de-CH" b="1" dirty="0" err="1" smtClean="0"/>
              <a:t>ilişki</a:t>
            </a:r>
            <a:r>
              <a:rPr lang="de-CH" b="1" dirty="0" smtClean="0"/>
              <a:t> </a:t>
            </a:r>
            <a:r>
              <a:rPr lang="de-CH" b="1" dirty="0" err="1" smtClean="0"/>
              <a:t>dışında</a:t>
            </a:r>
            <a:r>
              <a:rPr lang="de-CH" b="1" dirty="0" smtClean="0"/>
              <a:t> </a:t>
            </a:r>
            <a:r>
              <a:rPr lang="de-CH" b="1" dirty="0" err="1" smtClean="0"/>
              <a:t>bütün</a:t>
            </a:r>
            <a:r>
              <a:rPr lang="de-CH" b="1" dirty="0" smtClean="0"/>
              <a:t> </a:t>
            </a:r>
            <a:r>
              <a:rPr lang="de-CH" b="1" dirty="0" err="1" smtClean="0"/>
              <a:t>ihram</a:t>
            </a:r>
            <a:r>
              <a:rPr lang="de-CH" b="1" dirty="0" smtClean="0"/>
              <a:t> </a:t>
            </a:r>
            <a:r>
              <a:rPr lang="de-CH" b="1" dirty="0" err="1" smtClean="0"/>
              <a:t>yasakları</a:t>
            </a:r>
            <a:r>
              <a:rPr lang="de-CH" b="1" dirty="0" smtClean="0"/>
              <a:t> </a:t>
            </a:r>
            <a:r>
              <a:rPr lang="de-CH" b="1" dirty="0" err="1" smtClean="0"/>
              <a:t>sona</a:t>
            </a:r>
            <a:r>
              <a:rPr lang="de-CH" b="1" dirty="0" smtClean="0"/>
              <a:t> </a:t>
            </a:r>
            <a:r>
              <a:rPr lang="de-CH" b="1" dirty="0" err="1" smtClean="0"/>
              <a:t>erer</a:t>
            </a:r>
            <a:r>
              <a:rPr lang="de-CH" b="1" dirty="0" smtClean="0"/>
              <a:t> </a:t>
            </a:r>
            <a:endParaRPr lang="tr-TR" b="1" dirty="0" smtClean="0"/>
          </a:p>
          <a:p>
            <a:r>
              <a:rPr lang="de-CH" b="1" dirty="0" err="1" smtClean="0"/>
              <a:t>Ziyaret</a:t>
            </a:r>
            <a:r>
              <a:rPr lang="de-CH" b="1" dirty="0" smtClean="0"/>
              <a:t> </a:t>
            </a:r>
            <a:r>
              <a:rPr lang="de-CH" b="1" dirty="0" err="1" smtClean="0"/>
              <a:t>tavafından</a:t>
            </a:r>
            <a:r>
              <a:rPr lang="de-CH" b="1" dirty="0" smtClean="0"/>
              <a:t> </a:t>
            </a:r>
            <a:r>
              <a:rPr lang="de-CH" b="1" dirty="0" err="1" smtClean="0"/>
              <a:t>sonra</a:t>
            </a:r>
            <a:r>
              <a:rPr lang="de-CH" b="1" dirty="0" smtClean="0"/>
              <a:t> </a:t>
            </a:r>
            <a:r>
              <a:rPr lang="de-CH" b="1" dirty="0" err="1" smtClean="0"/>
              <a:t>ikinci</a:t>
            </a:r>
            <a:r>
              <a:rPr lang="de-CH" b="1" dirty="0" smtClean="0"/>
              <a:t> </a:t>
            </a:r>
            <a:r>
              <a:rPr lang="de-CH" b="1" dirty="0" err="1" smtClean="0"/>
              <a:t>tehallül</a:t>
            </a:r>
            <a:r>
              <a:rPr lang="de-CH" b="1" dirty="0" smtClean="0"/>
              <a:t> </a:t>
            </a:r>
            <a:r>
              <a:rPr lang="de-CH" b="1" dirty="0" err="1" smtClean="0"/>
              <a:t>gerçekleşir</a:t>
            </a:r>
            <a:r>
              <a:rPr lang="de-CH" b="1" dirty="0" smtClean="0"/>
              <a:t> </a:t>
            </a:r>
            <a:r>
              <a:rPr lang="de-CH" b="1" dirty="0" err="1" smtClean="0"/>
              <a:t>Bununla</a:t>
            </a:r>
            <a:r>
              <a:rPr lang="de-CH" b="1" dirty="0" smtClean="0"/>
              <a:t> </a:t>
            </a:r>
            <a:r>
              <a:rPr lang="de-CH" b="1" dirty="0" err="1" smtClean="0"/>
              <a:t>cinsel</a:t>
            </a:r>
            <a:r>
              <a:rPr lang="de-CH" b="1" dirty="0" smtClean="0"/>
              <a:t> </a:t>
            </a:r>
            <a:r>
              <a:rPr lang="de-CH" b="1" dirty="0" err="1" smtClean="0"/>
              <a:t>ilişki</a:t>
            </a:r>
            <a:r>
              <a:rPr lang="de-CH" b="1" dirty="0" smtClean="0"/>
              <a:t> </a:t>
            </a:r>
            <a:r>
              <a:rPr lang="de-CH" b="1" dirty="0" err="1" smtClean="0"/>
              <a:t>yasağı</a:t>
            </a:r>
            <a:r>
              <a:rPr lang="de-CH" b="1" dirty="0" smtClean="0"/>
              <a:t> da </a:t>
            </a:r>
            <a:r>
              <a:rPr lang="de-CH" b="1" dirty="0" err="1" smtClean="0"/>
              <a:t>kalkar</a:t>
            </a:r>
            <a:endParaRPr lang="de-C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38" t="4918" r="9515" b="6557"/>
          <a:stretch>
            <a:fillRect/>
          </a:stretch>
        </p:blipFill>
        <p:spPr bwMode="auto">
          <a:xfrm>
            <a:off x="214282" y="1785926"/>
            <a:ext cx="2989859" cy="39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>      </a:t>
            </a: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3968" y="1643050"/>
            <a:ext cx="4645750" cy="4572032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İhramlı iken  s</a:t>
            </a:r>
            <a:r>
              <a:rPr lang="de-CH" sz="3600" b="1" dirty="0" err="1" smtClean="0"/>
              <a:t>açın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veya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sakalın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dörtte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birini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ya</a:t>
            </a:r>
            <a:r>
              <a:rPr lang="de-CH" sz="3600" b="1" dirty="0" smtClean="0"/>
              <a:t> da </a:t>
            </a:r>
            <a:r>
              <a:rPr lang="de-CH" sz="3600" b="1" dirty="0" err="1" smtClean="0"/>
              <a:t>başka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bir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uzvun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tamamını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tıraş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eden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kimsenin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ceza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olarak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bir</a:t>
            </a:r>
            <a:r>
              <a:rPr lang="de-CH" sz="3600" b="1" dirty="0" smtClean="0"/>
              <a:t> </a:t>
            </a:r>
            <a:r>
              <a:rPr lang="de-CH" sz="3600" b="1" dirty="0" err="1" smtClean="0">
                <a:solidFill>
                  <a:srgbClr val="0070C0"/>
                </a:solidFill>
              </a:rPr>
              <a:t>koyun</a:t>
            </a:r>
            <a:r>
              <a:rPr lang="de-CH" sz="3600" b="1" dirty="0" smtClean="0">
                <a:solidFill>
                  <a:srgbClr val="0070C0"/>
                </a:solidFill>
              </a:rPr>
              <a:t> </a:t>
            </a:r>
            <a:r>
              <a:rPr lang="de-CH" sz="3600" b="1" dirty="0" err="1" smtClean="0">
                <a:solidFill>
                  <a:srgbClr val="0070C0"/>
                </a:solidFill>
              </a:rPr>
              <a:t>ya</a:t>
            </a:r>
            <a:r>
              <a:rPr lang="de-CH" sz="3600" b="1" dirty="0" smtClean="0">
                <a:solidFill>
                  <a:srgbClr val="0070C0"/>
                </a:solidFill>
              </a:rPr>
              <a:t> da </a:t>
            </a:r>
            <a:r>
              <a:rPr lang="de-CH" sz="3600" b="1" dirty="0" err="1" smtClean="0">
                <a:solidFill>
                  <a:srgbClr val="0070C0"/>
                </a:solidFill>
              </a:rPr>
              <a:t>bir</a:t>
            </a:r>
            <a:r>
              <a:rPr lang="de-CH" sz="3600" b="1" dirty="0" smtClean="0">
                <a:solidFill>
                  <a:srgbClr val="0070C0"/>
                </a:solidFill>
              </a:rPr>
              <a:t> </a:t>
            </a:r>
            <a:r>
              <a:rPr lang="de-CH" sz="3600" b="1" dirty="0" err="1" smtClean="0">
                <a:solidFill>
                  <a:srgbClr val="0070C0"/>
                </a:solidFill>
              </a:rPr>
              <a:t>keçi</a:t>
            </a:r>
            <a:r>
              <a:rPr lang="de-CH" sz="3600" b="1" dirty="0" smtClean="0">
                <a:solidFill>
                  <a:srgbClr val="0070C0"/>
                </a:solidFill>
              </a:rPr>
              <a:t> (dem)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kesmesi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gerekir</a:t>
            </a:r>
            <a:r>
              <a:rPr lang="tr-TR" sz="3600" b="1" dirty="0" smtClean="0"/>
              <a:t>.</a:t>
            </a:r>
            <a:r>
              <a:rPr lang="de-CH" sz="3600" b="1" dirty="0" smtClean="0"/>
              <a:t> </a:t>
            </a:r>
          </a:p>
          <a:p>
            <a:endParaRPr lang="de-CH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00400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>       </a:t>
            </a: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86050" y="1600200"/>
            <a:ext cx="6215074" cy="4757758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defada</a:t>
            </a:r>
            <a:r>
              <a:rPr lang="de-CH" b="1" dirty="0" smtClean="0"/>
              <a:t>, </a:t>
            </a:r>
            <a:r>
              <a:rPr lang="de-CH" b="1" dirty="0" err="1" smtClean="0"/>
              <a:t>aynı</a:t>
            </a:r>
            <a:r>
              <a:rPr lang="de-CH" b="1" dirty="0" smtClean="0"/>
              <a:t> </a:t>
            </a:r>
            <a:r>
              <a:rPr lang="de-CH" b="1" dirty="0" err="1" smtClean="0"/>
              <a:t>anda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aynı</a:t>
            </a:r>
            <a:r>
              <a:rPr lang="de-CH" b="1" dirty="0" smtClean="0"/>
              <a:t> </a:t>
            </a:r>
            <a:r>
              <a:rPr lang="de-CH" b="1" dirty="0" err="1" smtClean="0"/>
              <a:t>yerde</a:t>
            </a:r>
            <a:r>
              <a:rPr lang="de-CH" b="1" dirty="0" smtClean="0"/>
              <a:t> </a:t>
            </a:r>
            <a:r>
              <a:rPr lang="de-CH" b="1" dirty="0" err="1" smtClean="0"/>
              <a:t>bütün</a:t>
            </a:r>
            <a:r>
              <a:rPr lang="de-CH" b="1" dirty="0" smtClean="0"/>
              <a:t> </a:t>
            </a:r>
            <a:r>
              <a:rPr lang="de-CH" b="1" dirty="0" err="1" smtClean="0"/>
              <a:t>tırnakları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elin</a:t>
            </a:r>
            <a:r>
              <a:rPr lang="de-CH" b="1" dirty="0" smtClean="0"/>
              <a:t> </a:t>
            </a:r>
            <a:r>
              <a:rPr lang="de-CH" b="1" dirty="0" err="1" smtClean="0"/>
              <a:t>ya</a:t>
            </a:r>
            <a:r>
              <a:rPr lang="de-CH" b="1" dirty="0" smtClean="0"/>
              <a:t> da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ayağın</a:t>
            </a:r>
            <a:r>
              <a:rPr lang="de-CH" b="1" dirty="0" smtClean="0"/>
              <a:t> </a:t>
            </a:r>
            <a:r>
              <a:rPr lang="de-CH" b="1" dirty="0" err="1" smtClean="0"/>
              <a:t>tırnaklarının</a:t>
            </a:r>
            <a:r>
              <a:rPr lang="de-CH" b="1" dirty="0" smtClean="0"/>
              <a:t> </a:t>
            </a:r>
            <a:r>
              <a:rPr lang="de-CH" b="1" dirty="0" err="1" smtClean="0"/>
              <a:t>tamamını</a:t>
            </a:r>
            <a:r>
              <a:rPr lang="de-CH" b="1" dirty="0" smtClean="0"/>
              <a:t> </a:t>
            </a:r>
            <a:r>
              <a:rPr lang="de-CH" b="1" dirty="0" err="1" smtClean="0"/>
              <a:t>kesen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Elbise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/>
              <a:t>dikilmiş</a:t>
            </a:r>
            <a:r>
              <a:rPr lang="de-CH" b="1" dirty="0" smtClean="0"/>
              <a:t> </a:t>
            </a:r>
            <a:r>
              <a:rPr lang="de-CH" b="1" dirty="0" err="1" smtClean="0"/>
              <a:t>giysileri</a:t>
            </a:r>
            <a:r>
              <a:rPr lang="de-CH" b="1" dirty="0" smtClean="0"/>
              <a:t> on </a:t>
            </a:r>
            <a:r>
              <a:rPr lang="de-CH" b="1" dirty="0" err="1" smtClean="0"/>
              <a:t>iki</a:t>
            </a:r>
            <a:r>
              <a:rPr lang="de-CH" b="1" dirty="0" smtClean="0"/>
              <a:t> </a:t>
            </a:r>
            <a:r>
              <a:rPr lang="de-CH" b="1" dirty="0" err="1" smtClean="0"/>
              <a:t>saat</a:t>
            </a:r>
            <a:r>
              <a:rPr lang="de-CH" b="1" dirty="0" smtClean="0"/>
              <a:t> </a:t>
            </a:r>
            <a:r>
              <a:rPr lang="de-CH" b="1" dirty="0" err="1" smtClean="0"/>
              <a:t>boyunca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daha</a:t>
            </a:r>
            <a:r>
              <a:rPr lang="de-CH" b="1" dirty="0" smtClean="0"/>
              <a:t> </a:t>
            </a:r>
            <a:r>
              <a:rPr lang="de-CH" b="1" dirty="0" err="1" smtClean="0"/>
              <a:t>fazla</a:t>
            </a:r>
            <a:r>
              <a:rPr lang="de-CH" b="1" dirty="0" smtClean="0"/>
              <a:t> </a:t>
            </a:r>
            <a:r>
              <a:rPr lang="de-CH" b="1" dirty="0" err="1" smtClean="0"/>
              <a:t>giyen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Başı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yüzü</a:t>
            </a:r>
            <a:r>
              <a:rPr lang="de-CH" b="1" dirty="0" smtClean="0"/>
              <a:t> </a:t>
            </a:r>
            <a:r>
              <a:rPr lang="de-CH" b="1" dirty="0" err="1" smtClean="0"/>
              <a:t>örten</a:t>
            </a:r>
            <a:r>
              <a:rPr lang="de-CH" b="1" dirty="0" smtClean="0"/>
              <a:t> </a:t>
            </a:r>
            <a:r>
              <a:rPr lang="de-CH" b="1" dirty="0" err="1" smtClean="0"/>
              <a:t>ayakkabı</a:t>
            </a:r>
            <a:r>
              <a:rPr lang="de-CH" b="1" dirty="0" smtClean="0"/>
              <a:t> </a:t>
            </a:r>
            <a:r>
              <a:rPr lang="de-CH" b="1" dirty="0" err="1" smtClean="0"/>
              <a:t>giyen</a:t>
            </a:r>
            <a:r>
              <a:rPr lang="de-CH" b="1" dirty="0" smtClean="0"/>
              <a:t> </a:t>
            </a:r>
          </a:p>
          <a:p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defada</a:t>
            </a:r>
            <a:r>
              <a:rPr lang="de-CH" b="1" dirty="0" smtClean="0"/>
              <a:t>, </a:t>
            </a:r>
            <a:r>
              <a:rPr lang="de-CH" b="1" dirty="0" err="1" smtClean="0"/>
              <a:t>aynı</a:t>
            </a:r>
            <a:r>
              <a:rPr lang="de-CH" b="1" dirty="0" smtClean="0"/>
              <a:t> </a:t>
            </a:r>
            <a:r>
              <a:rPr lang="de-CH" b="1" dirty="0" err="1" smtClean="0"/>
              <a:t>anda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aynı</a:t>
            </a:r>
            <a:r>
              <a:rPr lang="de-CH" b="1" dirty="0" smtClean="0"/>
              <a:t> </a:t>
            </a:r>
            <a:r>
              <a:rPr lang="de-CH" b="1" dirty="0" err="1" smtClean="0"/>
              <a:t>yerde</a:t>
            </a:r>
            <a:r>
              <a:rPr lang="de-CH" b="1" dirty="0" smtClean="0"/>
              <a:t> en </a:t>
            </a:r>
            <a:r>
              <a:rPr lang="de-CH" b="1" dirty="0" err="1" smtClean="0"/>
              <a:t>az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uzvun</a:t>
            </a:r>
            <a:r>
              <a:rPr lang="de-CH" b="1" dirty="0" smtClean="0"/>
              <a:t> </a:t>
            </a:r>
            <a:r>
              <a:rPr lang="de-CH" b="1" dirty="0" err="1" smtClean="0"/>
              <a:t>tamamına</a:t>
            </a:r>
            <a:r>
              <a:rPr lang="de-CH" b="1" dirty="0" smtClean="0"/>
              <a:t> </a:t>
            </a:r>
            <a:r>
              <a:rPr lang="de-CH" b="1" dirty="0" err="1" smtClean="0"/>
              <a:t>koku</a:t>
            </a:r>
            <a:r>
              <a:rPr lang="de-CH" b="1" dirty="0" smtClean="0"/>
              <a:t>, </a:t>
            </a:r>
            <a:r>
              <a:rPr lang="de-CH" b="1" dirty="0" err="1" smtClean="0"/>
              <a:t>yağ</a:t>
            </a:r>
            <a:r>
              <a:rPr lang="de-CH" b="1" dirty="0" smtClean="0"/>
              <a:t>, </a:t>
            </a:r>
            <a:r>
              <a:rPr lang="de-CH" b="1" dirty="0" err="1" smtClean="0"/>
              <a:t>jöle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biryantin</a:t>
            </a:r>
            <a:r>
              <a:rPr lang="de-CH" b="1" dirty="0" smtClean="0"/>
              <a:t> </a:t>
            </a:r>
            <a:r>
              <a:rPr lang="de-CH" b="1" dirty="0" err="1" smtClean="0"/>
              <a:t>süren</a:t>
            </a:r>
            <a:r>
              <a:rPr lang="de-CH" b="1" dirty="0" smtClean="0"/>
              <a:t> </a:t>
            </a:r>
          </a:p>
          <a:p>
            <a:r>
              <a:rPr lang="de-CH" b="1" dirty="0" smtClean="0"/>
              <a:t> </a:t>
            </a:r>
            <a:r>
              <a:rPr lang="de-CH" b="1" dirty="0" err="1" smtClean="0"/>
              <a:t>Kına</a:t>
            </a:r>
            <a:r>
              <a:rPr lang="de-CH" b="1" dirty="0" smtClean="0"/>
              <a:t> </a:t>
            </a:r>
            <a:r>
              <a:rPr lang="de-CH" b="1" dirty="0" err="1" smtClean="0"/>
              <a:t>yakan</a:t>
            </a:r>
            <a:r>
              <a:rPr lang="de-CH" b="1" dirty="0" smtClean="0"/>
              <a:t>; </a:t>
            </a:r>
            <a:r>
              <a:rPr lang="de-CH" b="1" dirty="0" err="1" smtClean="0"/>
              <a:t>saç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sakal</a:t>
            </a:r>
            <a:r>
              <a:rPr lang="de-CH" b="1" dirty="0" smtClean="0"/>
              <a:t> </a:t>
            </a:r>
            <a:r>
              <a:rPr lang="de-CH" b="1" dirty="0" err="1" smtClean="0"/>
              <a:t>boyayan</a:t>
            </a:r>
            <a:r>
              <a:rPr lang="de-CH" b="1" dirty="0" smtClean="0"/>
              <a:t> </a:t>
            </a:r>
            <a:r>
              <a:rPr lang="de-CH" b="1" dirty="0" err="1" smtClean="0"/>
              <a:t>kimsenin</a:t>
            </a:r>
            <a:r>
              <a:rPr lang="de-CH" b="1" dirty="0" smtClean="0"/>
              <a:t> </a:t>
            </a:r>
            <a:r>
              <a:rPr lang="de-CH" b="1" dirty="0" err="1" smtClean="0"/>
              <a:t>ceza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bir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koyun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ya</a:t>
            </a:r>
            <a:r>
              <a:rPr lang="de-CH" b="1" dirty="0" smtClean="0">
                <a:solidFill>
                  <a:srgbClr val="0070C0"/>
                </a:solidFill>
              </a:rPr>
              <a:t> da </a:t>
            </a:r>
            <a:r>
              <a:rPr lang="de-CH" b="1" dirty="0" err="1" smtClean="0">
                <a:solidFill>
                  <a:srgbClr val="0070C0"/>
                </a:solidFill>
              </a:rPr>
              <a:t>bir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keçi</a:t>
            </a:r>
            <a:r>
              <a:rPr lang="de-CH" b="1" dirty="0" smtClean="0">
                <a:solidFill>
                  <a:srgbClr val="0070C0"/>
                </a:solidFill>
              </a:rPr>
              <a:t> (dem) </a:t>
            </a:r>
            <a:r>
              <a:rPr lang="de-CH" b="1" dirty="0" err="1" smtClean="0"/>
              <a:t>kesmesi</a:t>
            </a:r>
            <a:r>
              <a:rPr lang="de-CH" b="1" dirty="0" smtClean="0"/>
              <a:t> </a:t>
            </a:r>
            <a:r>
              <a:rPr lang="de-CH" b="1" dirty="0" err="1" smtClean="0"/>
              <a:t>gerekir</a:t>
            </a:r>
            <a:r>
              <a:rPr lang="tr-TR" b="1" dirty="0" smtClean="0"/>
              <a:t>.</a:t>
            </a:r>
            <a:r>
              <a:rPr lang="de-CH" b="1" dirty="0" smtClean="0"/>
              <a:t> </a:t>
            </a:r>
          </a:p>
          <a:p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295232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tr-TR" i="1" dirty="0" smtClean="0"/>
              <a:t>,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>      </a:t>
            </a: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03848" y="1412776"/>
            <a:ext cx="5940152" cy="5445224"/>
          </a:xfrm>
        </p:spPr>
        <p:txBody>
          <a:bodyPr>
            <a:normAutofit lnSpcReduction="10000"/>
          </a:bodyPr>
          <a:lstStyle/>
          <a:p>
            <a:r>
              <a:rPr lang="de-CH" b="1" dirty="0" err="1" smtClean="0"/>
              <a:t>Mikat</a:t>
            </a:r>
            <a:r>
              <a:rPr lang="de-CH" b="1" dirty="0" smtClean="0"/>
              <a:t> </a:t>
            </a:r>
            <a:r>
              <a:rPr lang="de-CH" b="1" dirty="0" err="1" smtClean="0"/>
              <a:t>sınırını</a:t>
            </a:r>
            <a:r>
              <a:rPr lang="de-CH" b="1" dirty="0" smtClean="0"/>
              <a:t> </a:t>
            </a:r>
            <a:r>
              <a:rPr lang="de-CH" b="1" dirty="0" err="1" smtClean="0"/>
              <a:t>ihramsız</a:t>
            </a:r>
            <a:r>
              <a:rPr lang="de-CH" b="1" dirty="0" smtClean="0"/>
              <a:t> </a:t>
            </a:r>
            <a:r>
              <a:rPr lang="de-CH" b="1" dirty="0" err="1" smtClean="0"/>
              <a:t>geçen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Sa’yi</a:t>
            </a:r>
            <a:r>
              <a:rPr lang="de-CH" b="1" dirty="0" smtClean="0"/>
              <a:t> </a:t>
            </a:r>
            <a:r>
              <a:rPr lang="de-CH" b="1" dirty="0" err="1" smtClean="0"/>
              <a:t>terk</a:t>
            </a:r>
            <a:r>
              <a:rPr lang="de-CH" b="1" dirty="0" smtClean="0"/>
              <a:t> </a:t>
            </a:r>
            <a:r>
              <a:rPr lang="de-CH" b="1" dirty="0" err="1" smtClean="0"/>
              <a:t>eden</a:t>
            </a:r>
            <a:r>
              <a:rPr lang="de-CH" b="1" dirty="0" smtClean="0"/>
              <a:t> </a:t>
            </a:r>
            <a:r>
              <a:rPr lang="de-CH" b="1" dirty="0" err="1" smtClean="0"/>
              <a:t>ya</a:t>
            </a:r>
            <a:r>
              <a:rPr lang="de-CH" b="1" dirty="0" smtClean="0"/>
              <a:t> da </a:t>
            </a:r>
            <a:r>
              <a:rPr lang="de-CH" b="1" dirty="0" err="1" smtClean="0"/>
              <a:t>hiçbir</a:t>
            </a:r>
            <a:r>
              <a:rPr lang="de-CH" b="1" dirty="0" smtClean="0"/>
              <a:t> </a:t>
            </a:r>
            <a:r>
              <a:rPr lang="de-CH" b="1" dirty="0" err="1" smtClean="0"/>
              <a:t>mazeret</a:t>
            </a:r>
            <a:r>
              <a:rPr lang="de-CH" b="1" dirty="0" smtClean="0"/>
              <a:t> </a:t>
            </a:r>
            <a:r>
              <a:rPr lang="de-CH" b="1" dirty="0" err="1" smtClean="0"/>
              <a:t>yokken</a:t>
            </a:r>
            <a:r>
              <a:rPr lang="de-CH" b="1" dirty="0" smtClean="0"/>
              <a:t> </a:t>
            </a:r>
            <a:r>
              <a:rPr lang="de-CH" b="1" dirty="0" err="1" smtClean="0"/>
              <a:t>sa’yi</a:t>
            </a:r>
            <a:r>
              <a:rPr lang="de-CH" b="1" dirty="0" smtClean="0"/>
              <a:t> </a:t>
            </a:r>
            <a:r>
              <a:rPr lang="de-CH" b="1" dirty="0" err="1" smtClean="0"/>
              <a:t>yürüyerek</a:t>
            </a:r>
            <a:r>
              <a:rPr lang="de-CH" b="1" dirty="0" smtClean="0"/>
              <a:t> </a:t>
            </a:r>
            <a:r>
              <a:rPr lang="de-CH" b="1" dirty="0" err="1" smtClean="0"/>
              <a:t>yapmayan</a:t>
            </a:r>
            <a:endParaRPr lang="de-CH" b="1" dirty="0" smtClean="0"/>
          </a:p>
          <a:p>
            <a:r>
              <a:rPr lang="de-CH" b="1" dirty="0" err="1" smtClean="0"/>
              <a:t>Müzdelife</a:t>
            </a:r>
            <a:r>
              <a:rPr lang="de-CH" b="1" dirty="0" smtClean="0"/>
              <a:t> </a:t>
            </a:r>
            <a:r>
              <a:rPr lang="de-CH" b="1" dirty="0" err="1" smtClean="0"/>
              <a:t>vakfesini</a:t>
            </a:r>
            <a:r>
              <a:rPr lang="de-CH" b="1" dirty="0" smtClean="0"/>
              <a:t> </a:t>
            </a:r>
            <a:r>
              <a:rPr lang="de-CH" b="1" dirty="0" err="1" smtClean="0"/>
              <a:t>özürsüz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/>
              <a:t>terk</a:t>
            </a:r>
            <a:r>
              <a:rPr lang="de-CH" b="1" dirty="0" smtClean="0"/>
              <a:t> </a:t>
            </a:r>
            <a:r>
              <a:rPr lang="de-CH" b="1" dirty="0" err="1" smtClean="0"/>
              <a:t>eden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Şeytan’a</a:t>
            </a:r>
            <a:r>
              <a:rPr lang="de-CH" b="1" dirty="0" smtClean="0"/>
              <a:t> </a:t>
            </a:r>
            <a:r>
              <a:rPr lang="de-CH" b="1" dirty="0" err="1" smtClean="0"/>
              <a:t>hiç</a:t>
            </a:r>
            <a:r>
              <a:rPr lang="de-CH" b="1" dirty="0" smtClean="0"/>
              <a:t> </a:t>
            </a:r>
            <a:r>
              <a:rPr lang="de-CH" b="1" dirty="0" err="1" smtClean="0"/>
              <a:t>taş</a:t>
            </a:r>
            <a:r>
              <a:rPr lang="de-CH" b="1" dirty="0" smtClean="0"/>
              <a:t> </a:t>
            </a:r>
            <a:r>
              <a:rPr lang="de-CH" b="1" dirty="0" err="1" smtClean="0"/>
              <a:t>atmayan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günde</a:t>
            </a:r>
            <a:r>
              <a:rPr lang="de-CH" b="1" dirty="0" smtClean="0"/>
              <a:t> </a:t>
            </a:r>
            <a:r>
              <a:rPr lang="de-CH" b="1" dirty="0" err="1" smtClean="0"/>
              <a:t>atılması</a:t>
            </a:r>
            <a:r>
              <a:rPr lang="de-CH" b="1" dirty="0" smtClean="0"/>
              <a:t> </a:t>
            </a:r>
            <a:r>
              <a:rPr lang="de-CH" b="1" dirty="0" err="1" smtClean="0"/>
              <a:t>gereken</a:t>
            </a:r>
            <a:r>
              <a:rPr lang="de-CH" b="1" dirty="0" smtClean="0"/>
              <a:t> </a:t>
            </a:r>
            <a:r>
              <a:rPr lang="de-CH" b="1" dirty="0" err="1" smtClean="0"/>
              <a:t>taşların</a:t>
            </a:r>
            <a:r>
              <a:rPr lang="de-CH" b="1" dirty="0" smtClean="0"/>
              <a:t> </a:t>
            </a:r>
            <a:r>
              <a:rPr lang="de-CH" b="1" dirty="0" err="1" smtClean="0"/>
              <a:t>yarıdan</a:t>
            </a:r>
            <a:r>
              <a:rPr lang="de-CH" b="1" dirty="0" smtClean="0"/>
              <a:t> </a:t>
            </a:r>
            <a:r>
              <a:rPr lang="de-CH" b="1" dirty="0" err="1" smtClean="0"/>
              <a:t>fazlasını</a:t>
            </a:r>
            <a:r>
              <a:rPr lang="de-CH" b="1" dirty="0" smtClean="0"/>
              <a:t> </a:t>
            </a:r>
            <a:r>
              <a:rPr lang="de-CH" b="1" dirty="0" err="1" smtClean="0"/>
              <a:t>süresi</a:t>
            </a:r>
            <a:r>
              <a:rPr lang="de-CH" b="1" dirty="0" smtClean="0"/>
              <a:t> </a:t>
            </a:r>
            <a:r>
              <a:rPr lang="de-CH" b="1" dirty="0" err="1" smtClean="0"/>
              <a:t>içinde</a:t>
            </a:r>
            <a:r>
              <a:rPr lang="de-CH" b="1" dirty="0" smtClean="0"/>
              <a:t> </a:t>
            </a:r>
            <a:r>
              <a:rPr lang="de-CH" b="1" dirty="0" err="1" smtClean="0"/>
              <a:t>atmayan</a:t>
            </a:r>
            <a:r>
              <a:rPr lang="de-CH" b="1" dirty="0" smtClean="0"/>
              <a:t> </a:t>
            </a:r>
            <a:r>
              <a:rPr lang="de-CH" b="1" dirty="0" err="1" smtClean="0"/>
              <a:t>kimsenin</a:t>
            </a:r>
            <a:r>
              <a:rPr lang="de-CH" b="1" dirty="0" smtClean="0"/>
              <a:t>, </a:t>
            </a:r>
            <a:r>
              <a:rPr lang="de-CH" b="1" dirty="0" err="1" smtClean="0"/>
              <a:t>ceza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koyun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veya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keçi</a:t>
            </a:r>
            <a:r>
              <a:rPr lang="de-CH" b="1" dirty="0" smtClean="0">
                <a:solidFill>
                  <a:srgbClr val="0070C0"/>
                </a:solidFill>
              </a:rPr>
              <a:t> (dem) </a:t>
            </a:r>
            <a:r>
              <a:rPr lang="de-CH" b="1" dirty="0" err="1" smtClean="0"/>
              <a:t>kesmesi</a:t>
            </a:r>
            <a:r>
              <a:rPr lang="de-CH" b="1" dirty="0" smtClean="0"/>
              <a:t> </a:t>
            </a:r>
            <a:r>
              <a:rPr lang="de-CH" b="1" dirty="0" err="1" smtClean="0"/>
              <a:t>gerekir</a:t>
            </a:r>
            <a:r>
              <a:rPr lang="de-CH" b="1" dirty="0" smtClean="0"/>
              <a:t>.  </a:t>
            </a:r>
          </a:p>
          <a:p>
            <a:endParaRPr lang="de-CH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9277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139952" y="1600200"/>
            <a:ext cx="5004048" cy="4829196"/>
          </a:xfrm>
        </p:spPr>
        <p:txBody>
          <a:bodyPr>
            <a:normAutofit fontScale="85000" lnSpcReduction="20000"/>
          </a:bodyPr>
          <a:lstStyle/>
          <a:p>
            <a:r>
              <a:rPr lang="de-CH" b="1" dirty="0" err="1" smtClean="0"/>
              <a:t>Farz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vacip</a:t>
            </a:r>
            <a:r>
              <a:rPr lang="de-CH" b="1" dirty="0" smtClean="0"/>
              <a:t> </a:t>
            </a:r>
            <a:r>
              <a:rPr lang="de-CH" b="1" dirty="0" err="1" smtClean="0"/>
              <a:t>tavaflarda</a:t>
            </a:r>
            <a:r>
              <a:rPr lang="de-CH" b="1" dirty="0" smtClean="0"/>
              <a:t> </a:t>
            </a:r>
            <a:r>
              <a:rPr lang="de-CH" b="1" dirty="0" err="1" smtClean="0"/>
              <a:t>setr</a:t>
            </a:r>
            <a:r>
              <a:rPr lang="de-CH" b="1" dirty="0" smtClean="0"/>
              <a:t>-i </a:t>
            </a:r>
            <a:r>
              <a:rPr lang="de-CH" b="1" dirty="0" err="1" smtClean="0"/>
              <a:t>avrete</a:t>
            </a:r>
            <a:r>
              <a:rPr lang="de-CH" b="1" dirty="0" smtClean="0"/>
              <a:t> </a:t>
            </a:r>
            <a:r>
              <a:rPr lang="de-CH" b="1" dirty="0" err="1" smtClean="0"/>
              <a:t>uymayan</a:t>
            </a:r>
            <a:endParaRPr lang="de-CH" b="1" dirty="0" smtClean="0"/>
          </a:p>
          <a:p>
            <a:r>
              <a:rPr lang="de-CH" b="1" dirty="0" err="1" smtClean="0"/>
              <a:t>Ziyaret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Umre</a:t>
            </a:r>
            <a:r>
              <a:rPr lang="de-CH" b="1" dirty="0" smtClean="0"/>
              <a:t> </a:t>
            </a:r>
            <a:r>
              <a:rPr lang="de-CH" b="1" dirty="0" err="1" smtClean="0"/>
              <a:t>tavafının</a:t>
            </a:r>
            <a:r>
              <a:rPr lang="de-CH" b="1" dirty="0" smtClean="0"/>
              <a:t> </a:t>
            </a:r>
            <a:r>
              <a:rPr lang="de-CH" b="1" dirty="0" err="1" smtClean="0"/>
              <a:t>son</a:t>
            </a:r>
            <a:r>
              <a:rPr lang="de-CH" b="1" dirty="0" smtClean="0"/>
              <a:t> </a:t>
            </a:r>
            <a:r>
              <a:rPr lang="de-CH" b="1" dirty="0" err="1" smtClean="0"/>
              <a:t>üç</a:t>
            </a:r>
            <a:r>
              <a:rPr lang="de-CH" b="1" dirty="0" smtClean="0"/>
              <a:t> </a:t>
            </a:r>
            <a:r>
              <a:rPr lang="de-CH" b="1" dirty="0" err="1" smtClean="0"/>
              <a:t>şavtını</a:t>
            </a:r>
            <a:r>
              <a:rPr lang="de-CH" b="1" dirty="0" smtClean="0"/>
              <a:t> </a:t>
            </a:r>
            <a:r>
              <a:rPr lang="de-CH" b="1" dirty="0" err="1" smtClean="0"/>
              <a:t>ya</a:t>
            </a:r>
            <a:r>
              <a:rPr lang="de-CH" b="1" dirty="0" smtClean="0"/>
              <a:t> da </a:t>
            </a:r>
            <a:r>
              <a:rPr lang="de-CH" b="1" dirty="0" err="1" smtClean="0"/>
              <a:t>sadece</a:t>
            </a:r>
            <a:r>
              <a:rPr lang="de-CH" b="1" dirty="0" smtClean="0"/>
              <a:t> </a:t>
            </a:r>
            <a:r>
              <a:rPr lang="de-CH" b="1" dirty="0" err="1" smtClean="0"/>
              <a:t>birini</a:t>
            </a:r>
            <a:r>
              <a:rPr lang="de-CH" b="1" dirty="0" smtClean="0"/>
              <a:t> </a:t>
            </a:r>
            <a:r>
              <a:rPr lang="de-CH" b="1" dirty="0" err="1" smtClean="0"/>
              <a:t>yapmayan</a:t>
            </a:r>
            <a:endParaRPr lang="de-CH" b="1" dirty="0" smtClean="0"/>
          </a:p>
          <a:p>
            <a:r>
              <a:rPr lang="de-CH" b="1" dirty="0" smtClean="0"/>
              <a:t>Veda </a:t>
            </a:r>
            <a:r>
              <a:rPr lang="de-CH" b="1" dirty="0" err="1" smtClean="0"/>
              <a:t>tavafı</a:t>
            </a:r>
            <a:r>
              <a:rPr lang="de-CH" b="1" dirty="0" smtClean="0"/>
              <a:t> </a:t>
            </a:r>
            <a:r>
              <a:rPr lang="de-CH" b="1" dirty="0" err="1" smtClean="0"/>
              <a:t>yapmayan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Ziyaret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Umre</a:t>
            </a:r>
            <a:r>
              <a:rPr lang="de-CH" b="1" dirty="0" smtClean="0"/>
              <a:t> </a:t>
            </a:r>
            <a:r>
              <a:rPr lang="de-CH" b="1" dirty="0" err="1" smtClean="0"/>
              <a:t>tavafını</a:t>
            </a:r>
            <a:r>
              <a:rPr lang="de-CH" b="1" dirty="0" smtClean="0"/>
              <a:t> </a:t>
            </a:r>
            <a:r>
              <a:rPr lang="de-CH" b="1" dirty="0" err="1" smtClean="0"/>
              <a:t>abdestsiz</a:t>
            </a:r>
            <a:r>
              <a:rPr lang="de-CH" b="1" dirty="0" smtClean="0"/>
              <a:t> </a:t>
            </a:r>
            <a:r>
              <a:rPr lang="de-CH" b="1" dirty="0" err="1" smtClean="0"/>
              <a:t>Umre</a:t>
            </a:r>
            <a:r>
              <a:rPr lang="de-CH" b="1" dirty="0" smtClean="0"/>
              <a:t> Veda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Kudüm</a:t>
            </a:r>
            <a:r>
              <a:rPr lang="de-CH" b="1" dirty="0" smtClean="0"/>
              <a:t> </a:t>
            </a:r>
            <a:r>
              <a:rPr lang="de-CH" b="1" dirty="0" err="1" smtClean="0"/>
              <a:t>tavaflarını</a:t>
            </a:r>
            <a:r>
              <a:rPr lang="de-CH" b="1" dirty="0" smtClean="0"/>
              <a:t> </a:t>
            </a:r>
            <a:r>
              <a:rPr lang="de-CH" b="1" dirty="0" err="1" smtClean="0"/>
              <a:t>cünüp</a:t>
            </a:r>
            <a:r>
              <a:rPr lang="de-CH" b="1" dirty="0" smtClean="0"/>
              <a:t> </a:t>
            </a:r>
            <a:r>
              <a:rPr lang="de-CH" b="1" dirty="0" err="1" smtClean="0"/>
              <a:t>halde</a:t>
            </a:r>
            <a:r>
              <a:rPr lang="de-CH" b="1" dirty="0" smtClean="0"/>
              <a:t> </a:t>
            </a:r>
            <a:r>
              <a:rPr lang="de-CH" b="1" dirty="0" err="1" smtClean="0"/>
              <a:t>yapan</a:t>
            </a:r>
            <a:endParaRPr lang="de-CH" b="1" dirty="0" smtClean="0"/>
          </a:p>
          <a:p>
            <a:r>
              <a:rPr lang="de-CH" b="1" dirty="0" err="1" smtClean="0"/>
              <a:t>Arefe</a:t>
            </a:r>
            <a:r>
              <a:rPr lang="de-CH" b="1" dirty="0" smtClean="0"/>
              <a:t> </a:t>
            </a:r>
            <a:r>
              <a:rPr lang="de-CH" b="1" dirty="0" err="1" smtClean="0"/>
              <a:t>günü</a:t>
            </a:r>
            <a:r>
              <a:rPr lang="de-CH" b="1" dirty="0" smtClean="0"/>
              <a:t> </a:t>
            </a:r>
            <a:r>
              <a:rPr lang="de-CH" b="1" dirty="0" err="1" smtClean="0"/>
              <a:t>Arafat’tan</a:t>
            </a:r>
            <a:r>
              <a:rPr lang="de-CH" b="1" dirty="0" smtClean="0"/>
              <a:t> </a:t>
            </a:r>
            <a:r>
              <a:rPr lang="de-CH" b="1" dirty="0" err="1" smtClean="0"/>
              <a:t>güneş</a:t>
            </a:r>
            <a:r>
              <a:rPr lang="de-CH" b="1" dirty="0" smtClean="0"/>
              <a:t> </a:t>
            </a:r>
            <a:r>
              <a:rPr lang="de-CH" b="1" dirty="0" err="1" smtClean="0"/>
              <a:t>batmadan</a:t>
            </a:r>
            <a:r>
              <a:rPr lang="de-CH" b="1" dirty="0" smtClean="0"/>
              <a:t> </a:t>
            </a:r>
            <a:r>
              <a:rPr lang="de-CH" b="1" dirty="0" err="1" smtClean="0"/>
              <a:t>önce</a:t>
            </a:r>
            <a:r>
              <a:rPr lang="de-CH" b="1" dirty="0" smtClean="0"/>
              <a:t> </a:t>
            </a:r>
            <a:r>
              <a:rPr lang="de-CH" b="1" dirty="0" err="1" smtClean="0"/>
              <a:t>ayrılan</a:t>
            </a:r>
            <a:r>
              <a:rPr lang="de-CH" b="1" dirty="0" smtClean="0"/>
              <a:t> </a:t>
            </a:r>
            <a:r>
              <a:rPr lang="de-CH" b="1" dirty="0" err="1" smtClean="0"/>
              <a:t>kimsenin</a:t>
            </a:r>
            <a:r>
              <a:rPr lang="de-CH" b="1" dirty="0" smtClean="0"/>
              <a:t>, </a:t>
            </a:r>
            <a:r>
              <a:rPr lang="de-CH" b="1" dirty="0" err="1" smtClean="0"/>
              <a:t>ceza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koyun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veya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keçi</a:t>
            </a:r>
            <a:r>
              <a:rPr lang="de-CH" b="1" dirty="0" smtClean="0">
                <a:solidFill>
                  <a:srgbClr val="0070C0"/>
                </a:solidFill>
              </a:rPr>
              <a:t> (dem) </a:t>
            </a:r>
            <a:r>
              <a:rPr lang="de-CH" b="1" dirty="0" err="1" smtClean="0"/>
              <a:t>kesmesi</a:t>
            </a:r>
            <a:r>
              <a:rPr lang="de-CH" b="1" dirty="0" smtClean="0"/>
              <a:t> </a:t>
            </a:r>
            <a:r>
              <a:rPr lang="de-CH" b="1" dirty="0" err="1" smtClean="0"/>
              <a:t>gerekir</a:t>
            </a:r>
            <a:r>
              <a:rPr lang="de-CH" b="1" dirty="0" smtClean="0"/>
              <a:t>.  </a:t>
            </a:r>
          </a:p>
          <a:p>
            <a:endParaRPr lang="de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4488"/>
            <a:ext cx="3583301" cy="43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de-CH" i="1" dirty="0" err="1" smtClean="0"/>
              <a:t>Hacca</a:t>
            </a:r>
            <a:r>
              <a:rPr lang="de-CH" i="1" dirty="0" smtClean="0"/>
              <a:t> </a:t>
            </a:r>
            <a:r>
              <a:rPr lang="de-CH" i="1" dirty="0" err="1" smtClean="0"/>
              <a:t>İlişkin</a:t>
            </a:r>
            <a:r>
              <a:rPr lang="de-CH" i="1" dirty="0" smtClean="0"/>
              <a:t> </a:t>
            </a:r>
            <a:r>
              <a:rPr lang="de-CH" i="1" dirty="0" err="1" smtClean="0"/>
              <a:t>Kusurlar</a:t>
            </a:r>
            <a:r>
              <a:rPr lang="de-CH" i="1" dirty="0" smtClean="0"/>
              <a:t> </a:t>
            </a:r>
            <a:r>
              <a:rPr lang="de-CH" i="1" dirty="0" err="1" smtClean="0"/>
              <a:t>Eksiklikler</a:t>
            </a:r>
            <a:r>
              <a:rPr lang="de-CH" i="1" dirty="0" smtClean="0"/>
              <a:t> 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Cezalar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71736" y="1428736"/>
            <a:ext cx="6357982" cy="4643470"/>
          </a:xfrm>
        </p:spPr>
        <p:txBody>
          <a:bodyPr>
            <a:noAutofit/>
          </a:bodyPr>
          <a:lstStyle/>
          <a:p>
            <a:r>
              <a:rPr lang="de-CH" sz="2200" dirty="0" smtClean="0"/>
              <a:t> </a:t>
            </a:r>
            <a:r>
              <a:rPr lang="de-CH" sz="2200" b="1" u="sng" dirty="0" err="1" smtClean="0"/>
              <a:t>İhramlı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bir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kimsenin</a:t>
            </a:r>
            <a:r>
              <a:rPr lang="de-CH" sz="2200" b="1" u="sng" dirty="0" smtClean="0"/>
              <a:t> 12 </a:t>
            </a:r>
            <a:r>
              <a:rPr lang="de-CH" sz="2200" b="1" u="sng" dirty="0" err="1" smtClean="0"/>
              <a:t>saatten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daha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az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bir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süre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herhangi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bir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giysi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ve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ayakkabı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giymesi</a:t>
            </a:r>
            <a:endParaRPr lang="de-CH" sz="2200" b="1" dirty="0" smtClean="0"/>
          </a:p>
          <a:p>
            <a:r>
              <a:rPr lang="tr-TR" sz="2200" b="1" dirty="0" smtClean="0"/>
              <a:t>S</a:t>
            </a:r>
            <a:r>
              <a:rPr lang="de-CH" sz="2200" b="1" dirty="0" err="1" smtClean="0"/>
              <a:t>aç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ve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sakalın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dörtte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birinden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az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kısmını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tıraş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etmesi</a:t>
            </a:r>
            <a:endParaRPr lang="de-CH" sz="2200" b="1" dirty="0" smtClean="0"/>
          </a:p>
          <a:p>
            <a:r>
              <a:rPr lang="de-CH" sz="2200" b="1" dirty="0" smtClean="0"/>
              <a:t> </a:t>
            </a:r>
            <a:r>
              <a:rPr lang="de-CH" sz="2200" b="1" dirty="0" err="1" smtClean="0"/>
              <a:t>Bir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elin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veya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bir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ayağın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tırnaklarının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bir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kısmını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ya</a:t>
            </a:r>
            <a:r>
              <a:rPr lang="de-CH" sz="2200" b="1" dirty="0" smtClean="0"/>
              <a:t> da </a:t>
            </a:r>
            <a:r>
              <a:rPr lang="de-CH" sz="2200" b="1" dirty="0" err="1" smtClean="0"/>
              <a:t>ayrı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ayrı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yer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ve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zamanlarda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tamamını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kesmesi</a:t>
            </a:r>
            <a:endParaRPr lang="de-CH" sz="2200" b="1" dirty="0" smtClean="0"/>
          </a:p>
          <a:p>
            <a:r>
              <a:rPr lang="de-CH" sz="2200" b="1" dirty="0" smtClean="0"/>
              <a:t> </a:t>
            </a:r>
            <a:r>
              <a:rPr lang="de-CH" sz="2200" b="1" dirty="0" err="1" smtClean="0"/>
              <a:t>ihramlı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ya</a:t>
            </a:r>
            <a:r>
              <a:rPr lang="de-CH" sz="2200" b="1" dirty="0" smtClean="0"/>
              <a:t> da </a:t>
            </a:r>
            <a:r>
              <a:rPr lang="de-CH" sz="2200" b="1" dirty="0" err="1" smtClean="0"/>
              <a:t>ihramsız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birini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tıraş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etmesi</a:t>
            </a:r>
            <a:r>
              <a:rPr lang="de-CH" sz="2200" b="1" dirty="0" smtClean="0"/>
              <a:t>... </a:t>
            </a:r>
            <a:r>
              <a:rPr lang="de-CH" sz="2200" b="1" dirty="0" err="1" smtClean="0"/>
              <a:t>ceza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olarak</a:t>
            </a:r>
            <a:r>
              <a:rPr lang="de-CH" sz="2200" b="1" dirty="0" smtClean="0"/>
              <a:t> </a:t>
            </a:r>
            <a:r>
              <a:rPr lang="de-CH" sz="2200" b="1" dirty="0" err="1" smtClean="0">
                <a:solidFill>
                  <a:srgbClr val="00B050"/>
                </a:solidFill>
              </a:rPr>
              <a:t>fıtır</a:t>
            </a:r>
            <a:r>
              <a:rPr lang="de-CH" sz="2200" b="1" dirty="0" smtClean="0">
                <a:solidFill>
                  <a:srgbClr val="00B050"/>
                </a:solidFill>
              </a:rPr>
              <a:t> </a:t>
            </a:r>
            <a:r>
              <a:rPr lang="de-CH" sz="2200" b="1" dirty="0" err="1" smtClean="0">
                <a:solidFill>
                  <a:srgbClr val="00B050"/>
                </a:solidFill>
              </a:rPr>
              <a:t>sadakası</a:t>
            </a:r>
            <a:r>
              <a:rPr lang="de-CH" sz="2200" b="1" dirty="0" smtClean="0">
                <a:solidFill>
                  <a:srgbClr val="00B050"/>
                </a:solidFill>
              </a:rPr>
              <a:t> </a:t>
            </a:r>
            <a:r>
              <a:rPr lang="de-CH" sz="2200" b="1" dirty="0" err="1" smtClean="0"/>
              <a:t>kadar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sadaka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vermeyi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gerektirir</a:t>
            </a:r>
            <a:r>
              <a:rPr lang="de-CH" sz="2200" b="1" dirty="0" smtClean="0"/>
              <a:t>. </a:t>
            </a:r>
          </a:p>
          <a:p>
            <a:r>
              <a:rPr lang="de-CH" sz="2200" b="1" u="sng" dirty="0" err="1" smtClean="0"/>
              <a:t>İhramdan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çıkma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aşamasına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gelmiş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olan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ihramlıların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başkalarını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tıraş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etmelerinden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dolayı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herhangi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bir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şey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gerekmez</a:t>
            </a:r>
            <a:r>
              <a:rPr lang="de-CH" sz="2200" b="1" u="sng" dirty="0" smtClean="0"/>
              <a:t>.  </a:t>
            </a:r>
          </a:p>
          <a:p>
            <a:endParaRPr lang="de-CH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376264" cy="43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4422"/>
          </a:xfrm>
        </p:spPr>
        <p:txBody>
          <a:bodyPr>
            <a:normAutofit/>
          </a:bodyPr>
          <a:lstStyle/>
          <a:p>
            <a:pPr algn="ctr"/>
            <a:r>
              <a:rPr lang="de-CH" sz="5400" b="1" i="1" dirty="0" err="1" smtClean="0"/>
              <a:t>Mikat</a:t>
            </a:r>
            <a:r>
              <a:rPr lang="de-CH" sz="5400" b="1" i="1" dirty="0" smtClean="0"/>
              <a:t> </a:t>
            </a:r>
            <a:r>
              <a:rPr lang="de-CH" sz="5400" b="1" i="1" dirty="0" err="1" smtClean="0"/>
              <a:t>nedir</a:t>
            </a:r>
            <a:r>
              <a:rPr lang="de-CH" sz="5400" b="1" i="1" dirty="0" smtClean="0"/>
              <a:t>?</a:t>
            </a:r>
            <a:endParaRPr lang="de-CH" sz="5400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707904" y="1500174"/>
            <a:ext cx="5256584" cy="4857784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Mikat</a:t>
            </a:r>
            <a:r>
              <a:rPr lang="de-CH" b="1" dirty="0" smtClean="0"/>
              <a:t>;</a:t>
            </a:r>
            <a:r>
              <a:rPr lang="tr-TR" b="1" dirty="0" smtClean="0"/>
              <a:t> Vakit kelimesinden türeyen bir kelimedir.</a:t>
            </a:r>
          </a:p>
          <a:p>
            <a:r>
              <a:rPr lang="tr-TR" b="1" dirty="0" smtClean="0"/>
              <a:t>Haccın başladığı yer ve zamandır.</a:t>
            </a:r>
          </a:p>
          <a:p>
            <a:r>
              <a:rPr lang="tr-TR" b="1" dirty="0" smtClean="0"/>
              <a:t>Allah ile buluşmayı simgeler.</a:t>
            </a:r>
          </a:p>
          <a:p>
            <a:r>
              <a:rPr lang="tr-TR" b="1" dirty="0" smtClean="0"/>
              <a:t>Hacılar için İhrama girilecek yerlerdir.</a:t>
            </a:r>
            <a:endParaRPr lang="de-CH" b="1" dirty="0" smtClean="0"/>
          </a:p>
          <a:p>
            <a:r>
              <a:rPr lang="de-CH" b="1" dirty="0" err="1" smtClean="0"/>
              <a:t>Hacc</a:t>
            </a:r>
            <a:r>
              <a:rPr lang="de-CH" b="1" dirty="0" smtClean="0"/>
              <a:t> </a:t>
            </a:r>
            <a:r>
              <a:rPr lang="de-CH" b="1" dirty="0" err="1" smtClean="0"/>
              <a:t>yapacak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kimsenin</a:t>
            </a:r>
            <a:r>
              <a:rPr lang="de-CH" b="1" dirty="0" smtClean="0"/>
              <a:t> </a:t>
            </a:r>
            <a:r>
              <a:rPr lang="de-CH" b="1" dirty="0" err="1" smtClean="0"/>
              <a:t>ilk</a:t>
            </a:r>
            <a:r>
              <a:rPr lang="de-CH" b="1" dirty="0" smtClean="0"/>
              <a:t> </a:t>
            </a:r>
            <a:r>
              <a:rPr lang="de-CH" b="1" dirty="0" err="1" smtClean="0"/>
              <a:t>işi</a:t>
            </a:r>
            <a:r>
              <a:rPr lang="de-CH" b="1" dirty="0" smtClean="0"/>
              <a:t> </a:t>
            </a:r>
            <a:r>
              <a:rPr lang="de-CH" b="1" dirty="0" err="1" smtClean="0"/>
              <a:t>ihrama</a:t>
            </a:r>
            <a:r>
              <a:rPr lang="de-CH" b="1" dirty="0" smtClean="0"/>
              <a:t> </a:t>
            </a:r>
            <a:r>
              <a:rPr lang="de-CH" b="1" dirty="0" err="1" smtClean="0"/>
              <a:t>girmektir</a:t>
            </a:r>
            <a:r>
              <a:rPr lang="de-CH" b="1" dirty="0" smtClean="0"/>
              <a:t>.</a:t>
            </a:r>
          </a:p>
          <a:p>
            <a:r>
              <a:rPr lang="de-CH" b="1" dirty="0" smtClean="0"/>
              <a:t> </a:t>
            </a:r>
            <a:r>
              <a:rPr lang="de-CH" b="1" dirty="0" err="1" smtClean="0"/>
              <a:t>İhrama</a:t>
            </a:r>
            <a:r>
              <a:rPr lang="de-CH" b="1" dirty="0" smtClean="0"/>
              <a:t> </a:t>
            </a:r>
            <a:r>
              <a:rPr lang="de-CH" b="1" dirty="0" err="1" smtClean="0"/>
              <a:t>girmek</a:t>
            </a:r>
            <a:r>
              <a:rPr lang="de-CH" b="1" dirty="0" smtClean="0"/>
              <a:t> </a:t>
            </a:r>
            <a:r>
              <a:rPr lang="de-CH" b="1" dirty="0" err="1" smtClean="0"/>
              <a:t>haccın</a:t>
            </a:r>
            <a:r>
              <a:rPr lang="de-CH" b="1" dirty="0" smtClean="0"/>
              <a:t> </a:t>
            </a:r>
            <a:r>
              <a:rPr lang="de-CH" b="1" dirty="0" err="1" smtClean="0"/>
              <a:t>şartıdır</a:t>
            </a:r>
            <a:r>
              <a:rPr lang="de-CH" b="1" dirty="0" smtClean="0"/>
              <a:t>.</a:t>
            </a:r>
            <a:endParaRPr lang="tr-TR" b="1" dirty="0" smtClean="0"/>
          </a:p>
          <a:p>
            <a:endParaRPr lang="tr-TR" b="1" u="sng" dirty="0" smtClean="0"/>
          </a:p>
          <a:p>
            <a:endParaRPr lang="tr-TR" b="1" dirty="0" smtClean="0"/>
          </a:p>
          <a:p>
            <a:endParaRPr lang="de-CH" b="1" dirty="0" smtClean="0"/>
          </a:p>
          <a:p>
            <a:endParaRPr lang="tr-TR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13" t="10962" b="10815"/>
          <a:stretch>
            <a:fillRect/>
          </a:stretch>
        </p:blipFill>
        <p:spPr bwMode="auto">
          <a:xfrm rot="5400000">
            <a:off x="-278135" y="2064028"/>
            <a:ext cx="44412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8575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4000" i="1" dirty="0" err="1" smtClean="0"/>
              <a:t>Hacca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İlişkin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Kusurlar</a:t>
            </a:r>
            <a:r>
              <a:rPr lang="tr-TR" sz="4000" i="1" dirty="0" smtClean="0"/>
              <a:t>,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Eksiklikler</a:t>
            </a:r>
            <a:r>
              <a:rPr lang="de-CH" sz="4000" i="1" dirty="0" smtClean="0"/>
              <a:t> </a:t>
            </a:r>
            <a:r>
              <a:rPr lang="tr-TR" sz="4000" i="1" dirty="0" smtClean="0"/>
              <a:t/>
            </a:r>
            <a:br>
              <a:rPr lang="tr-TR" sz="4000" i="1" dirty="0" smtClean="0"/>
            </a:br>
            <a:r>
              <a:rPr lang="de-CH" sz="4000" i="1" dirty="0" err="1" smtClean="0"/>
              <a:t>Ve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Cezalar</a:t>
            </a:r>
            <a:endParaRPr lang="de-CH" sz="40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915816" y="1600200"/>
            <a:ext cx="5871026" cy="4686320"/>
          </a:xfrm>
        </p:spPr>
        <p:txBody>
          <a:bodyPr>
            <a:normAutofit fontScale="92500" lnSpcReduction="10000"/>
          </a:bodyPr>
          <a:lstStyle/>
          <a:p>
            <a:r>
              <a:rPr lang="de-CH" b="1" dirty="0" smtClean="0"/>
              <a:t>Veda </a:t>
            </a:r>
            <a:r>
              <a:rPr lang="de-CH" b="1" dirty="0" err="1" smtClean="0"/>
              <a:t>tavafının</a:t>
            </a:r>
            <a:r>
              <a:rPr lang="de-CH" b="1" dirty="0" smtClean="0"/>
              <a:t> </a:t>
            </a:r>
            <a:r>
              <a:rPr lang="de-CH" b="1" dirty="0" err="1" smtClean="0"/>
              <a:t>abdestsiz</a:t>
            </a:r>
            <a:r>
              <a:rPr lang="de-CH" b="1" dirty="0" smtClean="0"/>
              <a:t> </a:t>
            </a:r>
            <a:r>
              <a:rPr lang="de-CH" b="1" dirty="0" err="1" smtClean="0"/>
              <a:t>halde</a:t>
            </a:r>
            <a:r>
              <a:rPr lang="de-CH" b="1" dirty="0" smtClean="0"/>
              <a:t> </a:t>
            </a:r>
            <a:r>
              <a:rPr lang="de-CH" b="1" dirty="0" err="1" smtClean="0"/>
              <a:t>yapılması</a:t>
            </a:r>
            <a:r>
              <a:rPr lang="de-CH" b="1" dirty="0" smtClean="0"/>
              <a:t>; Veda </a:t>
            </a:r>
            <a:r>
              <a:rPr lang="de-CH" b="1" dirty="0" err="1" smtClean="0"/>
              <a:t>tavafı</a:t>
            </a:r>
            <a:r>
              <a:rPr lang="de-CH" b="1" dirty="0" smtClean="0"/>
              <a:t> </a:t>
            </a:r>
            <a:r>
              <a:rPr lang="de-CH" b="1" dirty="0" err="1" smtClean="0"/>
              <a:t>ile</a:t>
            </a:r>
            <a:r>
              <a:rPr lang="de-CH" b="1" dirty="0" smtClean="0"/>
              <a:t> </a:t>
            </a:r>
            <a:r>
              <a:rPr lang="de-CH" b="1" dirty="0" err="1" smtClean="0"/>
              <a:t>Sa’yin</a:t>
            </a:r>
            <a:r>
              <a:rPr lang="de-CH" b="1" dirty="0" smtClean="0"/>
              <a:t> </a:t>
            </a:r>
            <a:r>
              <a:rPr lang="de-CH" b="1" dirty="0" err="1" smtClean="0"/>
              <a:t>son</a:t>
            </a:r>
            <a:r>
              <a:rPr lang="de-CH" b="1" dirty="0" smtClean="0"/>
              <a:t> </a:t>
            </a:r>
            <a:r>
              <a:rPr lang="de-CH" b="1" dirty="0" err="1" smtClean="0"/>
              <a:t>üç</a:t>
            </a:r>
            <a:r>
              <a:rPr lang="de-CH" b="1" dirty="0" smtClean="0"/>
              <a:t> </a:t>
            </a:r>
            <a:r>
              <a:rPr lang="de-CH" b="1" dirty="0" err="1" smtClean="0"/>
              <a:t>şavtının</a:t>
            </a:r>
            <a:r>
              <a:rPr lang="de-CH" b="1" dirty="0" smtClean="0"/>
              <a:t> </a:t>
            </a:r>
            <a:r>
              <a:rPr lang="de-CH" b="1" dirty="0" err="1" smtClean="0"/>
              <a:t>yapılmaması</a:t>
            </a:r>
            <a:r>
              <a:rPr lang="de-CH" b="1" dirty="0" smtClean="0"/>
              <a:t> </a:t>
            </a:r>
            <a:r>
              <a:rPr lang="de-CH" b="1" dirty="0" err="1" smtClean="0"/>
              <a:t>ya</a:t>
            </a:r>
            <a:r>
              <a:rPr lang="de-CH" b="1" dirty="0" smtClean="0"/>
              <a:t> da </a:t>
            </a:r>
            <a:r>
              <a:rPr lang="de-CH" b="1" dirty="0" err="1" smtClean="0"/>
              <a:t>eksik</a:t>
            </a:r>
            <a:r>
              <a:rPr lang="de-CH" b="1" dirty="0" smtClean="0"/>
              <a:t> </a:t>
            </a:r>
            <a:r>
              <a:rPr lang="de-CH" b="1" dirty="0" err="1" smtClean="0"/>
              <a:t>yapılması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şavtların</a:t>
            </a:r>
            <a:r>
              <a:rPr lang="de-CH" b="1" dirty="0" smtClean="0"/>
              <a:t> </a:t>
            </a:r>
            <a:r>
              <a:rPr lang="de-CH" b="1" dirty="0" err="1" smtClean="0"/>
              <a:t>mazeret</a:t>
            </a:r>
            <a:r>
              <a:rPr lang="de-CH" b="1" dirty="0" smtClean="0"/>
              <a:t> </a:t>
            </a:r>
            <a:r>
              <a:rPr lang="de-CH" b="1" dirty="0" err="1" smtClean="0"/>
              <a:t>yokken</a:t>
            </a:r>
            <a:r>
              <a:rPr lang="de-CH" b="1" dirty="0" smtClean="0"/>
              <a:t> </a:t>
            </a:r>
            <a:r>
              <a:rPr lang="de-CH" b="1" dirty="0" err="1" smtClean="0"/>
              <a:t>yürüyerek</a:t>
            </a:r>
            <a:r>
              <a:rPr lang="de-CH" b="1" dirty="0" smtClean="0"/>
              <a:t> </a:t>
            </a:r>
            <a:r>
              <a:rPr lang="de-CH" b="1" dirty="0" err="1" smtClean="0"/>
              <a:t>yapılmaması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tr-TR" b="1" dirty="0" err="1" smtClean="0"/>
              <a:t>Ş</a:t>
            </a:r>
            <a:r>
              <a:rPr lang="de-CH" b="1" dirty="0" err="1" smtClean="0"/>
              <a:t>eytan</a:t>
            </a:r>
            <a:r>
              <a:rPr lang="de-CH" b="1" dirty="0" smtClean="0"/>
              <a:t> </a:t>
            </a:r>
            <a:r>
              <a:rPr lang="de-CH" b="1" dirty="0" err="1" smtClean="0"/>
              <a:t>taşlamada</a:t>
            </a:r>
            <a:r>
              <a:rPr lang="de-CH" b="1" dirty="0" smtClean="0"/>
              <a:t>,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günde</a:t>
            </a:r>
            <a:r>
              <a:rPr lang="de-CH" b="1" dirty="0" smtClean="0"/>
              <a:t> </a:t>
            </a:r>
            <a:r>
              <a:rPr lang="de-CH" b="1" dirty="0" err="1" smtClean="0"/>
              <a:t>atılması</a:t>
            </a:r>
            <a:r>
              <a:rPr lang="de-CH" b="1" dirty="0" smtClean="0"/>
              <a:t> </a:t>
            </a:r>
            <a:r>
              <a:rPr lang="de-CH" b="1" dirty="0" err="1" smtClean="0"/>
              <a:t>gereken</a:t>
            </a:r>
            <a:r>
              <a:rPr lang="de-CH" b="1" dirty="0" smtClean="0"/>
              <a:t> </a:t>
            </a:r>
            <a:r>
              <a:rPr lang="de-CH" b="1" dirty="0" err="1" smtClean="0"/>
              <a:t>taşların</a:t>
            </a:r>
            <a:r>
              <a:rPr lang="de-CH" b="1" dirty="0" smtClean="0"/>
              <a:t> </a:t>
            </a:r>
            <a:r>
              <a:rPr lang="de-CH" b="1" dirty="0" err="1" smtClean="0"/>
              <a:t>yarıdan</a:t>
            </a:r>
            <a:r>
              <a:rPr lang="de-CH" b="1" dirty="0" smtClean="0"/>
              <a:t> </a:t>
            </a:r>
            <a:r>
              <a:rPr lang="de-CH" b="1" dirty="0" err="1" smtClean="0"/>
              <a:t>çoğu</a:t>
            </a:r>
            <a:r>
              <a:rPr lang="de-CH" b="1" dirty="0" smtClean="0"/>
              <a:t> </a:t>
            </a:r>
            <a:r>
              <a:rPr lang="de-CH" b="1" dirty="0" err="1" smtClean="0"/>
              <a:t>atıldıktan</a:t>
            </a:r>
            <a:r>
              <a:rPr lang="de-CH" b="1" dirty="0" smtClean="0"/>
              <a:t> </a:t>
            </a:r>
            <a:r>
              <a:rPr lang="de-CH" b="1" dirty="0" err="1" smtClean="0"/>
              <a:t>sonra</a:t>
            </a:r>
            <a:r>
              <a:rPr lang="de-CH" b="1" dirty="0" smtClean="0"/>
              <a:t> </a:t>
            </a:r>
            <a:r>
              <a:rPr lang="de-CH" b="1" dirty="0" err="1" smtClean="0"/>
              <a:t>geriye</a:t>
            </a:r>
            <a:r>
              <a:rPr lang="de-CH" b="1" dirty="0" smtClean="0"/>
              <a:t> </a:t>
            </a:r>
            <a:r>
              <a:rPr lang="de-CH" b="1" dirty="0" err="1" smtClean="0"/>
              <a:t>kalanların</a:t>
            </a:r>
            <a:r>
              <a:rPr lang="de-CH" b="1" dirty="0" smtClean="0"/>
              <a:t> </a:t>
            </a:r>
            <a:r>
              <a:rPr lang="de-CH" b="1" dirty="0" err="1" smtClean="0"/>
              <a:t>atılmaması</a:t>
            </a:r>
            <a:r>
              <a:rPr lang="de-CH" b="1" dirty="0" smtClean="0"/>
              <a:t>, </a:t>
            </a:r>
            <a:r>
              <a:rPr lang="de-CH" b="1" dirty="0" err="1" smtClean="0"/>
              <a:t>ya</a:t>
            </a:r>
            <a:r>
              <a:rPr lang="de-CH" b="1" dirty="0" smtClean="0"/>
              <a:t> da </a:t>
            </a:r>
            <a:r>
              <a:rPr lang="de-CH" b="1" dirty="0" err="1" smtClean="0"/>
              <a:t>eksik</a:t>
            </a:r>
            <a:r>
              <a:rPr lang="de-CH" b="1" dirty="0" smtClean="0"/>
              <a:t> </a:t>
            </a:r>
            <a:r>
              <a:rPr lang="de-CH" b="1" dirty="0" err="1" smtClean="0"/>
              <a:t>atılması</a:t>
            </a:r>
            <a:r>
              <a:rPr lang="tr-TR" b="1" dirty="0" smtClean="0"/>
              <a:t> </a:t>
            </a:r>
            <a:r>
              <a:rPr lang="de-CH" b="1" dirty="0" err="1" smtClean="0"/>
              <a:t>gibi</a:t>
            </a:r>
            <a:r>
              <a:rPr lang="de-CH" b="1" dirty="0" smtClean="0"/>
              <a:t> </a:t>
            </a:r>
            <a:r>
              <a:rPr lang="de-CH" b="1" dirty="0" err="1" smtClean="0"/>
              <a:t>eksikliklerden</a:t>
            </a:r>
            <a:r>
              <a:rPr lang="de-CH" b="1" dirty="0" smtClean="0"/>
              <a:t> </a:t>
            </a:r>
            <a:r>
              <a:rPr lang="de-CH" b="1" dirty="0" err="1" smtClean="0"/>
              <a:t>dolayı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fıtır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>
                <a:solidFill>
                  <a:srgbClr val="00B050"/>
                </a:solidFill>
              </a:rPr>
              <a:t>sadakası</a:t>
            </a:r>
            <a:r>
              <a:rPr lang="de-CH" b="1" dirty="0" smtClean="0">
                <a:solidFill>
                  <a:srgbClr val="00B050"/>
                </a:solidFill>
              </a:rPr>
              <a:t> </a:t>
            </a:r>
            <a:r>
              <a:rPr lang="de-CH" b="1" dirty="0" err="1" smtClean="0"/>
              <a:t>miktarı</a:t>
            </a:r>
            <a:r>
              <a:rPr lang="de-CH" b="1" dirty="0" smtClean="0"/>
              <a:t> </a:t>
            </a:r>
            <a:r>
              <a:rPr lang="de-CH" b="1" dirty="0" err="1" smtClean="0"/>
              <a:t>sadaka</a:t>
            </a:r>
            <a:r>
              <a:rPr lang="de-CH" b="1" dirty="0" smtClean="0"/>
              <a:t> </a:t>
            </a:r>
            <a:r>
              <a:rPr lang="de-CH" b="1" dirty="0" err="1" smtClean="0"/>
              <a:t>vermek</a:t>
            </a:r>
            <a:r>
              <a:rPr lang="de-CH" b="1" dirty="0" smtClean="0"/>
              <a:t> </a:t>
            </a:r>
            <a:r>
              <a:rPr lang="de-CH" b="1" dirty="0" err="1" smtClean="0"/>
              <a:t>gerekir</a:t>
            </a:r>
            <a:r>
              <a:rPr lang="de-CH" b="1" dirty="0" smtClean="0"/>
              <a:t>.  </a:t>
            </a:r>
          </a:p>
          <a:p>
            <a:endParaRPr lang="de-C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4000" i="1" dirty="0" err="1" smtClean="0"/>
              <a:t>Hacca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İlişkin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Kusurlar</a:t>
            </a:r>
            <a:r>
              <a:rPr lang="tr-TR" sz="4000" i="1" dirty="0" smtClean="0"/>
              <a:t>,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Eksiklikler</a:t>
            </a:r>
            <a:r>
              <a:rPr lang="de-CH" sz="4000" i="1" dirty="0" smtClean="0"/>
              <a:t> </a:t>
            </a:r>
            <a:r>
              <a:rPr lang="tr-TR" sz="4000" i="1" dirty="0" smtClean="0"/>
              <a:t/>
            </a:r>
            <a:br>
              <a:rPr lang="tr-TR" sz="4000" i="1" dirty="0" smtClean="0"/>
            </a:br>
            <a:r>
              <a:rPr lang="de-CH" sz="4000" i="1" dirty="0" err="1" smtClean="0"/>
              <a:t>Ve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Cezalar</a:t>
            </a:r>
            <a:endParaRPr lang="de-CH" sz="40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59832" y="1600200"/>
            <a:ext cx="6084168" cy="4757758"/>
          </a:xfrm>
        </p:spPr>
        <p:txBody>
          <a:bodyPr>
            <a:noAutofit/>
          </a:bodyPr>
          <a:lstStyle/>
          <a:p>
            <a:r>
              <a:rPr lang="de-CH" sz="2200" b="1" dirty="0" err="1" smtClean="0"/>
              <a:t>İhramlı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iken</a:t>
            </a:r>
            <a:r>
              <a:rPr lang="de-CH" sz="2200" b="1" dirty="0" smtClean="0"/>
              <a:t>, </a:t>
            </a:r>
            <a:r>
              <a:rPr lang="de-CH" sz="2200" b="1" dirty="0" err="1" smtClean="0"/>
              <a:t>karada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yaşayan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av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hayvanlarını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avlayan</a:t>
            </a:r>
            <a:r>
              <a:rPr lang="de-CH" sz="2200" b="1" dirty="0" smtClean="0"/>
              <a:t>, </a:t>
            </a:r>
            <a:r>
              <a:rPr lang="de-CH" sz="2200" b="1" dirty="0" err="1" smtClean="0"/>
              <a:t>yaralayan</a:t>
            </a:r>
            <a:r>
              <a:rPr lang="de-CH" sz="2200" b="1" dirty="0" smtClean="0"/>
              <a:t>; </a:t>
            </a:r>
            <a:r>
              <a:rPr lang="de-CH" sz="2200" b="1" dirty="0" err="1" smtClean="0"/>
              <a:t>onların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tüylerini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koparan</a:t>
            </a:r>
            <a:r>
              <a:rPr lang="de-CH" sz="2200" b="1" dirty="0" smtClean="0"/>
              <a:t>, </a:t>
            </a:r>
            <a:r>
              <a:rPr lang="de-CH" sz="2200" b="1" dirty="0" err="1" smtClean="0"/>
              <a:t>yumurtalarını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kıran</a:t>
            </a:r>
            <a:r>
              <a:rPr lang="de-CH" sz="2200" b="1" dirty="0" smtClean="0"/>
              <a:t>; </a:t>
            </a:r>
            <a:r>
              <a:rPr lang="de-CH" sz="2200" b="1" dirty="0" err="1" smtClean="0"/>
              <a:t>avlayanlara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yardımcı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olan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kimse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ceza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olarak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bedel</a:t>
            </a:r>
            <a:r>
              <a:rPr lang="de-CH" sz="2200" b="1" dirty="0" smtClean="0"/>
              <a:t> öder. </a:t>
            </a:r>
            <a:endParaRPr lang="tr-TR" sz="2200" b="1" dirty="0" smtClean="0"/>
          </a:p>
          <a:p>
            <a:r>
              <a:rPr lang="de-CH" sz="2200" b="1" dirty="0" err="1" smtClean="0">
                <a:solidFill>
                  <a:srgbClr val="FF0000"/>
                </a:solidFill>
              </a:rPr>
              <a:t>Bedel</a:t>
            </a:r>
            <a:r>
              <a:rPr lang="de-CH" sz="2200" b="1" dirty="0" smtClean="0"/>
              <a:t>, </a:t>
            </a:r>
            <a:r>
              <a:rPr lang="de-CH" sz="2200" b="1" dirty="0" err="1" smtClean="0"/>
              <a:t>av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hayvanının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kıymeti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takdir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edilerek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tesbit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edilir</a:t>
            </a:r>
            <a:r>
              <a:rPr lang="de-CH" sz="2200" b="1" dirty="0" smtClean="0"/>
              <a:t>. </a:t>
            </a:r>
          </a:p>
          <a:p>
            <a:r>
              <a:rPr lang="de-CH" sz="2200" b="1" u="sng" dirty="0" smtClean="0"/>
              <a:t>Harem </a:t>
            </a:r>
            <a:r>
              <a:rPr lang="de-CH" sz="2200" b="1" u="sng" dirty="0" err="1" smtClean="0"/>
              <a:t>Bölgesinin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avının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avlanması</a:t>
            </a:r>
            <a:r>
              <a:rPr lang="de-CH" sz="2200" b="1" u="sng" dirty="0" smtClean="0"/>
              <a:t>, </a:t>
            </a:r>
            <a:r>
              <a:rPr lang="de-CH" sz="2200" b="1" u="sng" dirty="0" err="1" smtClean="0"/>
              <a:t>kendiliğinden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biten</a:t>
            </a:r>
            <a:r>
              <a:rPr lang="de-CH" sz="2200" b="1" u="sng" dirty="0" smtClean="0"/>
              <a:t> her </a:t>
            </a:r>
            <a:r>
              <a:rPr lang="de-CH" sz="2200" b="1" u="sng" dirty="0" err="1" smtClean="0"/>
              <a:t>türlü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ağaç</a:t>
            </a:r>
            <a:r>
              <a:rPr lang="de-CH" sz="2200" b="1" u="sng" dirty="0" smtClean="0"/>
              <a:t>, </a:t>
            </a:r>
            <a:r>
              <a:rPr lang="de-CH" sz="2200" b="1" u="sng" dirty="0" err="1" smtClean="0"/>
              <a:t>bitki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ve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otların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kesilmesi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ya</a:t>
            </a:r>
            <a:r>
              <a:rPr lang="de-CH" sz="2200" b="1" u="sng" dirty="0" smtClean="0"/>
              <a:t> da </a:t>
            </a:r>
            <a:r>
              <a:rPr lang="de-CH" sz="2200" b="1" u="sng" dirty="0" err="1" smtClean="0"/>
              <a:t>koparılması</a:t>
            </a:r>
            <a:r>
              <a:rPr lang="de-CH" sz="2200" b="1" u="sng" dirty="0" smtClean="0"/>
              <a:t>, </a:t>
            </a:r>
            <a:r>
              <a:rPr lang="de-CH" sz="2200" b="1" u="sng" dirty="0" err="1" smtClean="0"/>
              <a:t>ihramlı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olsun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veya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olmasın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herkese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haramdır</a:t>
            </a:r>
            <a:r>
              <a:rPr lang="de-CH" sz="2200" b="1" u="sng" dirty="0" smtClean="0"/>
              <a:t>. </a:t>
            </a:r>
            <a:r>
              <a:rPr lang="de-CH" sz="2200" b="1" u="sng" dirty="0" err="1" smtClean="0"/>
              <a:t>Bu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sebeple</a:t>
            </a:r>
            <a:r>
              <a:rPr lang="de-CH" sz="2200" b="1" u="sng" dirty="0" smtClean="0"/>
              <a:t> Harem </a:t>
            </a:r>
            <a:r>
              <a:rPr lang="de-CH" sz="2200" b="1" u="sng" dirty="0" err="1" smtClean="0"/>
              <a:t>Bölgesinin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ağaç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ve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bitkilerini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kesip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koparan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kimsenin</a:t>
            </a:r>
            <a:r>
              <a:rPr lang="de-CH" sz="2200" b="1" u="sng" dirty="0" smtClean="0"/>
              <a:t>, </a:t>
            </a:r>
            <a:r>
              <a:rPr lang="de-CH" sz="2200" b="1" u="sng" dirty="0" err="1" smtClean="0"/>
              <a:t>bunların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bedelini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takdir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ederek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fakirlere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vermesi</a:t>
            </a:r>
            <a:r>
              <a:rPr lang="de-CH" sz="2200" b="1" u="sng" dirty="0" smtClean="0"/>
              <a:t> </a:t>
            </a:r>
            <a:r>
              <a:rPr lang="de-CH" sz="2200" b="1" u="sng" dirty="0" err="1" smtClean="0"/>
              <a:t>gerekir</a:t>
            </a:r>
            <a:r>
              <a:rPr lang="de-CH" sz="2200" b="1" u="sng" dirty="0" smtClean="0"/>
              <a:t>.  </a:t>
            </a:r>
            <a:endParaRPr lang="de-CH" sz="2200" b="1" u="sng" dirty="0"/>
          </a:p>
        </p:txBody>
      </p:sp>
      <p:pic>
        <p:nvPicPr>
          <p:cNvPr id="7170" name="Picture 2" descr="E:\Hac Dosyasi 2010\Hacc Resimleri\Hac Karikatur\10ha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3096344" cy="4176464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1512168" cy="91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80" cy="1285860"/>
          </a:xfrm>
        </p:spPr>
        <p:txBody>
          <a:bodyPr>
            <a:noAutofit/>
          </a:bodyPr>
          <a:lstStyle/>
          <a:p>
            <a:pPr algn="ctr"/>
            <a:r>
              <a:rPr lang="tr-TR" sz="3200" b="1" i="1" dirty="0" smtClean="0"/>
              <a:t/>
            </a:r>
            <a:br>
              <a:rPr lang="tr-TR" sz="3200" b="1" i="1" dirty="0" smtClean="0"/>
            </a:br>
            <a:r>
              <a:rPr lang="de-CH" sz="3200" b="1" i="1" dirty="0" err="1" smtClean="0"/>
              <a:t>Özür</a:t>
            </a:r>
            <a:r>
              <a:rPr lang="de-CH" sz="3200" b="1" i="1" dirty="0" smtClean="0"/>
              <a:t> </a:t>
            </a:r>
            <a:r>
              <a:rPr lang="de-CH" sz="3200" b="1" i="1" dirty="0" err="1" smtClean="0"/>
              <a:t>Sebebiyle</a:t>
            </a:r>
            <a:r>
              <a:rPr lang="de-CH" sz="3200" b="1" i="1" dirty="0" smtClean="0"/>
              <a:t> </a:t>
            </a:r>
            <a:r>
              <a:rPr lang="de-CH" sz="3200" b="1" i="1" dirty="0" err="1" smtClean="0"/>
              <a:t>İhram</a:t>
            </a:r>
            <a:r>
              <a:rPr lang="de-CH" sz="3200" b="1" i="1" dirty="0" smtClean="0"/>
              <a:t> </a:t>
            </a:r>
            <a:r>
              <a:rPr lang="de-CH" sz="3200" b="1" i="1" dirty="0" err="1" smtClean="0"/>
              <a:t>Yasaklarına</a:t>
            </a:r>
            <a:r>
              <a:rPr lang="de-CH" sz="3200" b="1" i="1" dirty="0" smtClean="0"/>
              <a:t> </a:t>
            </a:r>
            <a:r>
              <a:rPr lang="de-CH" sz="3200" b="1" i="1" dirty="0" err="1" smtClean="0"/>
              <a:t>Uymamak</a:t>
            </a:r>
            <a:r>
              <a:rPr lang="de-CH" sz="3200" i="1" dirty="0" smtClean="0"/>
              <a:t/>
            </a:r>
            <a:br>
              <a:rPr lang="de-CH" sz="3200" i="1" dirty="0" smtClean="0"/>
            </a:br>
            <a:endParaRPr lang="de-CH" sz="32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14612" y="1571612"/>
            <a:ext cx="6249876" cy="46434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  </a:t>
            </a:r>
            <a:r>
              <a:rPr lang="de-CH" b="1" dirty="0" smtClean="0"/>
              <a:t> </a:t>
            </a:r>
            <a:r>
              <a:rPr lang="de-CH" b="1" dirty="0" err="1" smtClean="0"/>
              <a:t>Hastalık</a:t>
            </a:r>
            <a:r>
              <a:rPr lang="de-CH" b="1" dirty="0" smtClean="0"/>
              <a:t>, </a:t>
            </a:r>
            <a:r>
              <a:rPr lang="de-CH" b="1" dirty="0" err="1" smtClean="0"/>
              <a:t>kaza</a:t>
            </a:r>
            <a:r>
              <a:rPr lang="de-CH" b="1" dirty="0" smtClean="0"/>
              <a:t> </a:t>
            </a:r>
            <a:r>
              <a:rPr lang="de-CH" b="1" dirty="0" err="1" smtClean="0"/>
              <a:t>geçirme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benzeri</a:t>
            </a:r>
            <a:r>
              <a:rPr lang="de-CH" b="1" dirty="0" smtClean="0"/>
              <a:t> </a:t>
            </a:r>
            <a:r>
              <a:rPr lang="de-CH" b="1" dirty="0" err="1" smtClean="0"/>
              <a:t>elde</a:t>
            </a:r>
            <a:r>
              <a:rPr lang="de-CH" b="1" dirty="0" smtClean="0"/>
              <a:t> </a:t>
            </a:r>
            <a:r>
              <a:rPr lang="de-CH" b="1" dirty="0" err="1" smtClean="0"/>
              <a:t>olmayan</a:t>
            </a:r>
            <a:r>
              <a:rPr lang="de-CH" b="1" dirty="0" smtClean="0"/>
              <a:t> </a:t>
            </a:r>
            <a:r>
              <a:rPr lang="de-CH" b="1" dirty="0" err="1" smtClean="0"/>
              <a:t>sebeplerle</a:t>
            </a:r>
            <a:r>
              <a:rPr lang="de-CH" b="1" dirty="0" smtClean="0"/>
              <a:t> </a:t>
            </a:r>
            <a:r>
              <a:rPr lang="de-CH" b="1" dirty="0" err="1" smtClean="0"/>
              <a:t>ihram</a:t>
            </a:r>
            <a:r>
              <a:rPr lang="de-CH" b="1" dirty="0" smtClean="0"/>
              <a:t> </a:t>
            </a:r>
            <a:r>
              <a:rPr lang="de-CH" b="1" dirty="0" err="1" smtClean="0"/>
              <a:t>yasaklarına</a:t>
            </a:r>
            <a:r>
              <a:rPr lang="de-CH" b="1" dirty="0" smtClean="0"/>
              <a:t> </a:t>
            </a:r>
            <a:r>
              <a:rPr lang="de-CH" b="1" dirty="0" err="1" smtClean="0"/>
              <a:t>uyamayan</a:t>
            </a:r>
            <a:r>
              <a:rPr lang="de-CH" b="1" dirty="0" smtClean="0"/>
              <a:t> </a:t>
            </a:r>
            <a:r>
              <a:rPr lang="de-CH" b="1" dirty="0" err="1" smtClean="0"/>
              <a:t>kimse</a:t>
            </a:r>
            <a:r>
              <a:rPr lang="de-CH" b="1" dirty="0" smtClean="0"/>
              <a:t>, </a:t>
            </a:r>
            <a:r>
              <a:rPr lang="de-CH" b="1" dirty="0" err="1" smtClean="0"/>
              <a:t>ceza</a:t>
            </a:r>
            <a:r>
              <a:rPr lang="de-CH" b="1" dirty="0" smtClean="0"/>
              <a:t> </a:t>
            </a:r>
            <a:r>
              <a:rPr lang="de-CH" b="1" dirty="0" err="1" smtClean="0"/>
              <a:t>ödeme</a:t>
            </a:r>
            <a:r>
              <a:rPr lang="de-CH" b="1" dirty="0" smtClean="0"/>
              <a:t> </a:t>
            </a:r>
            <a:r>
              <a:rPr lang="de-CH" b="1" dirty="0" err="1" smtClean="0"/>
              <a:t>konusunda</a:t>
            </a:r>
            <a:r>
              <a:rPr lang="de-CH" b="1" dirty="0" smtClean="0"/>
              <a:t> </a:t>
            </a:r>
            <a:r>
              <a:rPr lang="de-CH" b="1" dirty="0" err="1" smtClean="0"/>
              <a:t>muhayyerdir</a:t>
            </a:r>
            <a:r>
              <a:rPr lang="de-CH" b="1" dirty="0" smtClean="0"/>
              <a:t>. </a:t>
            </a:r>
            <a:r>
              <a:rPr lang="de-CH" b="1" dirty="0" err="1" smtClean="0"/>
              <a:t>Bu</a:t>
            </a:r>
            <a:r>
              <a:rPr lang="de-CH" b="1" dirty="0" smtClean="0"/>
              <a:t> </a:t>
            </a:r>
            <a:r>
              <a:rPr lang="de-CH" b="1" dirty="0" err="1" smtClean="0"/>
              <a:t>durumda</a:t>
            </a:r>
            <a:r>
              <a:rPr lang="de-CH" b="1" dirty="0" smtClean="0"/>
              <a:t> </a:t>
            </a:r>
            <a:r>
              <a:rPr lang="de-CH" b="1" dirty="0" err="1" smtClean="0"/>
              <a:t>olan</a:t>
            </a:r>
            <a:r>
              <a:rPr lang="de-CH" b="1" dirty="0" smtClean="0"/>
              <a:t> </a:t>
            </a:r>
            <a:r>
              <a:rPr lang="de-CH" b="1" dirty="0" err="1" smtClean="0"/>
              <a:t>kişi</a:t>
            </a:r>
            <a:r>
              <a:rPr lang="de-CH" b="1" dirty="0" smtClean="0"/>
              <a:t>: </a:t>
            </a:r>
          </a:p>
          <a:p>
            <a:r>
              <a:rPr lang="de-CH" b="1" dirty="0" smtClean="0">
                <a:solidFill>
                  <a:srgbClr val="FF0000"/>
                </a:solidFill>
              </a:rPr>
              <a:t>a)</a:t>
            </a:r>
            <a:r>
              <a:rPr lang="de-CH" b="1" dirty="0" smtClean="0"/>
              <a:t>     </a:t>
            </a:r>
            <a:r>
              <a:rPr lang="de-CH" b="1" dirty="0" err="1" smtClean="0"/>
              <a:t>İstediği</a:t>
            </a:r>
            <a:r>
              <a:rPr lang="de-CH" b="1" dirty="0" smtClean="0"/>
              <a:t> </a:t>
            </a:r>
            <a:r>
              <a:rPr lang="de-CH" b="1" dirty="0" err="1" smtClean="0"/>
              <a:t>yer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zamanda</a:t>
            </a:r>
            <a:r>
              <a:rPr lang="de-CH" b="1" dirty="0" smtClean="0"/>
              <a:t> </a:t>
            </a:r>
            <a:r>
              <a:rPr lang="de-CH" b="1" dirty="0" err="1" smtClean="0"/>
              <a:t>peş</a:t>
            </a:r>
            <a:r>
              <a:rPr lang="de-CH" b="1" dirty="0" smtClean="0"/>
              <a:t> </a:t>
            </a:r>
            <a:r>
              <a:rPr lang="de-CH" b="1" dirty="0" err="1" smtClean="0"/>
              <a:t>peşe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aralıklı</a:t>
            </a:r>
            <a:r>
              <a:rPr lang="de-CH" b="1" dirty="0" smtClean="0"/>
              <a:t> </a:t>
            </a:r>
            <a:r>
              <a:rPr lang="de-CH" b="1" dirty="0" err="1" smtClean="0"/>
              <a:t>olarak</a:t>
            </a:r>
            <a:r>
              <a:rPr lang="de-CH" b="1" dirty="0" smtClean="0"/>
              <a:t> </a:t>
            </a:r>
            <a:r>
              <a:rPr lang="de-CH" b="1" dirty="0" err="1" smtClean="0"/>
              <a:t>üç</a:t>
            </a:r>
            <a:r>
              <a:rPr lang="de-CH" b="1" dirty="0" smtClean="0"/>
              <a:t> </a:t>
            </a:r>
            <a:r>
              <a:rPr lang="de-CH" b="1" dirty="0" err="1" smtClean="0"/>
              <a:t>gün</a:t>
            </a:r>
            <a:r>
              <a:rPr lang="de-CH" b="1" dirty="0" smtClean="0"/>
              <a:t> </a:t>
            </a:r>
            <a:r>
              <a:rPr lang="de-CH" b="1" dirty="0" err="1" smtClean="0"/>
              <a:t>oruç</a:t>
            </a:r>
            <a:r>
              <a:rPr lang="de-CH" b="1" dirty="0" smtClean="0"/>
              <a:t> </a:t>
            </a:r>
            <a:r>
              <a:rPr lang="de-CH" b="1" dirty="0" err="1" smtClean="0"/>
              <a:t>tutar</a:t>
            </a:r>
            <a:r>
              <a:rPr lang="de-CH" b="1" dirty="0" smtClean="0"/>
              <a:t>. </a:t>
            </a:r>
          </a:p>
          <a:p>
            <a:r>
              <a:rPr lang="de-CH" b="1" dirty="0" smtClean="0">
                <a:solidFill>
                  <a:srgbClr val="FF0000"/>
                </a:solidFill>
              </a:rPr>
              <a:t>b)</a:t>
            </a:r>
            <a:r>
              <a:rPr lang="de-CH" b="1" dirty="0" smtClean="0"/>
              <a:t>    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altı</a:t>
            </a:r>
            <a:r>
              <a:rPr lang="de-CH" b="1" dirty="0" smtClean="0"/>
              <a:t> </a:t>
            </a:r>
            <a:r>
              <a:rPr lang="de-CH" b="1" dirty="0" err="1" smtClean="0"/>
              <a:t>yoksula</a:t>
            </a:r>
            <a:r>
              <a:rPr lang="de-CH" b="1" dirty="0" smtClean="0"/>
              <a:t> </a:t>
            </a:r>
            <a:r>
              <a:rPr lang="de-CH" b="1" dirty="0" err="1" smtClean="0"/>
              <a:t>fıtır</a:t>
            </a:r>
            <a:r>
              <a:rPr lang="de-CH" b="1" dirty="0" smtClean="0"/>
              <a:t> </a:t>
            </a:r>
            <a:r>
              <a:rPr lang="de-CH" b="1" dirty="0" err="1" smtClean="0"/>
              <a:t>sadakası</a:t>
            </a:r>
            <a:r>
              <a:rPr lang="de-CH" b="1" dirty="0" smtClean="0"/>
              <a:t> </a:t>
            </a:r>
            <a:r>
              <a:rPr lang="de-CH" b="1" dirty="0" err="1" smtClean="0"/>
              <a:t>miktarı</a:t>
            </a:r>
            <a:r>
              <a:rPr lang="de-CH" b="1" dirty="0" smtClean="0"/>
              <a:t> </a:t>
            </a:r>
            <a:r>
              <a:rPr lang="de-CH" b="1" dirty="0" err="1" smtClean="0"/>
              <a:t>sadaka</a:t>
            </a:r>
            <a:r>
              <a:rPr lang="de-CH" b="1" dirty="0" smtClean="0"/>
              <a:t> </a:t>
            </a:r>
            <a:r>
              <a:rPr lang="de-CH" b="1" dirty="0" err="1" smtClean="0"/>
              <a:t>verir</a:t>
            </a:r>
            <a:r>
              <a:rPr lang="de-CH" b="1" dirty="0" smtClean="0"/>
              <a:t>. </a:t>
            </a:r>
          </a:p>
          <a:p>
            <a:r>
              <a:rPr lang="de-CH" b="1" dirty="0" smtClean="0">
                <a:solidFill>
                  <a:srgbClr val="FF0000"/>
                </a:solidFill>
              </a:rPr>
              <a:t>c)</a:t>
            </a:r>
            <a:r>
              <a:rPr lang="de-CH" b="1" dirty="0" smtClean="0"/>
              <a:t>     </a:t>
            </a:r>
            <a:r>
              <a:rPr lang="de-CH" b="1" dirty="0" err="1" smtClean="0"/>
              <a:t>Yahut</a:t>
            </a:r>
            <a:r>
              <a:rPr lang="de-CH" b="1" dirty="0" smtClean="0"/>
              <a:t> Harem </a:t>
            </a:r>
            <a:r>
              <a:rPr lang="de-CH" b="1" dirty="0" err="1" smtClean="0"/>
              <a:t>Bölgesinde</a:t>
            </a:r>
            <a:r>
              <a:rPr lang="de-CH" b="1" dirty="0" smtClean="0"/>
              <a:t> </a:t>
            </a:r>
            <a:r>
              <a:rPr lang="de-CH" b="1" dirty="0" err="1" smtClean="0"/>
              <a:t>istediği</a:t>
            </a:r>
            <a:r>
              <a:rPr lang="de-CH" b="1" dirty="0" smtClean="0"/>
              <a:t> </a:t>
            </a:r>
            <a:r>
              <a:rPr lang="de-CH" b="1" dirty="0" err="1" smtClean="0"/>
              <a:t>zaman</a:t>
            </a:r>
            <a:r>
              <a:rPr lang="de-CH" b="1" dirty="0" smtClean="0"/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bir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koyun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ya</a:t>
            </a:r>
            <a:r>
              <a:rPr lang="de-CH" b="1" dirty="0" smtClean="0">
                <a:solidFill>
                  <a:srgbClr val="0070C0"/>
                </a:solidFill>
              </a:rPr>
              <a:t> da </a:t>
            </a:r>
            <a:r>
              <a:rPr lang="de-CH" b="1" dirty="0" err="1" smtClean="0">
                <a:solidFill>
                  <a:srgbClr val="0070C0"/>
                </a:solidFill>
              </a:rPr>
              <a:t>keçi</a:t>
            </a:r>
            <a:r>
              <a:rPr lang="de-CH" b="1" dirty="0" smtClean="0">
                <a:solidFill>
                  <a:srgbClr val="0070C0"/>
                </a:solidFill>
              </a:rPr>
              <a:t> (dem) </a:t>
            </a:r>
            <a:r>
              <a:rPr lang="de-CH" b="1" dirty="0" err="1" smtClean="0"/>
              <a:t>keser</a:t>
            </a:r>
            <a:r>
              <a:rPr lang="de-CH" b="1" dirty="0" smtClean="0"/>
              <a:t>. </a:t>
            </a:r>
          </a:p>
          <a:p>
            <a:endParaRPr lang="de-CH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743" r="12962"/>
          <a:stretch>
            <a:fillRect/>
          </a:stretch>
        </p:blipFill>
        <p:spPr bwMode="auto">
          <a:xfrm>
            <a:off x="251520" y="1844824"/>
            <a:ext cx="2304256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i="1" dirty="0" smtClean="0"/>
              <a:t/>
            </a:r>
            <a:br>
              <a:rPr lang="tr-TR" sz="4000" i="1" dirty="0" smtClean="0"/>
            </a:br>
            <a:r>
              <a:rPr lang="de-CH" sz="4000" i="1" dirty="0" err="1" smtClean="0"/>
              <a:t>Cezaların</a:t>
            </a:r>
            <a:r>
              <a:rPr lang="de-CH" sz="4000" i="1" dirty="0" smtClean="0"/>
              <a:t> Ödeme </a:t>
            </a:r>
            <a:r>
              <a:rPr lang="de-CH" sz="4000" i="1" dirty="0" err="1" smtClean="0"/>
              <a:t>Zamanı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Ve</a:t>
            </a:r>
            <a:r>
              <a:rPr lang="de-CH" sz="4000" i="1" dirty="0" smtClean="0"/>
              <a:t> </a:t>
            </a:r>
            <a:r>
              <a:rPr lang="de-CH" sz="4000" i="1" dirty="0" err="1" smtClean="0"/>
              <a:t>Yeri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endParaRPr lang="de-CH" sz="40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483768" y="1571612"/>
            <a:ext cx="6408712" cy="4714908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 smtClean="0"/>
              <a:t> </a:t>
            </a:r>
            <a:r>
              <a:rPr lang="de-CH" b="1" dirty="0" err="1" smtClean="0"/>
              <a:t>Hac</a:t>
            </a:r>
            <a:r>
              <a:rPr lang="de-CH" b="1" dirty="0" smtClean="0"/>
              <a:t> </a:t>
            </a:r>
            <a:r>
              <a:rPr lang="de-CH" b="1" dirty="0" err="1" smtClean="0"/>
              <a:t>esnasında</a:t>
            </a:r>
            <a:r>
              <a:rPr lang="de-CH" b="1" dirty="0" smtClean="0"/>
              <a:t> </a:t>
            </a:r>
            <a:r>
              <a:rPr lang="de-CH" b="1" dirty="0" err="1" smtClean="0"/>
              <a:t>yukarıda</a:t>
            </a:r>
            <a:r>
              <a:rPr lang="de-CH" b="1" dirty="0" smtClean="0"/>
              <a:t> </a:t>
            </a:r>
            <a:r>
              <a:rPr lang="de-CH" b="1" dirty="0" err="1" smtClean="0"/>
              <a:t>belirtilen</a:t>
            </a:r>
            <a:r>
              <a:rPr lang="de-CH" b="1" dirty="0" smtClean="0"/>
              <a:t> </a:t>
            </a:r>
            <a:r>
              <a:rPr lang="de-CH" b="1" dirty="0" err="1" smtClean="0"/>
              <a:t>kusur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eksikliklerden</a:t>
            </a:r>
            <a:r>
              <a:rPr lang="de-CH" b="1" dirty="0" smtClean="0"/>
              <a:t> </a:t>
            </a:r>
            <a:r>
              <a:rPr lang="de-CH" b="1" dirty="0" err="1" smtClean="0"/>
              <a:t>doğan</a:t>
            </a:r>
            <a:r>
              <a:rPr lang="de-CH" b="1" dirty="0" smtClean="0"/>
              <a:t> </a:t>
            </a:r>
            <a:r>
              <a:rPr lang="de-CH" b="1" dirty="0" err="1" smtClean="0"/>
              <a:t>cezaları</a:t>
            </a:r>
            <a:r>
              <a:rPr lang="de-CH" b="1" dirty="0" smtClean="0"/>
              <a:t> </a:t>
            </a:r>
            <a:r>
              <a:rPr lang="de-CH" b="1" dirty="0" err="1" smtClean="0"/>
              <a:t>ödemek</a:t>
            </a:r>
            <a:r>
              <a:rPr lang="de-CH" b="1" dirty="0" smtClean="0"/>
              <a:t> </a:t>
            </a:r>
            <a:r>
              <a:rPr lang="de-CH" b="1" dirty="0" err="1" smtClean="0"/>
              <a:t>için</a:t>
            </a:r>
            <a:r>
              <a:rPr lang="de-CH" b="1" dirty="0" smtClean="0"/>
              <a:t> </a:t>
            </a:r>
            <a:r>
              <a:rPr lang="de-CH" b="1" dirty="0" err="1" smtClean="0"/>
              <a:t>belirli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zaman</a:t>
            </a:r>
            <a:r>
              <a:rPr lang="de-CH" b="1" dirty="0" smtClean="0"/>
              <a:t> </a:t>
            </a:r>
            <a:r>
              <a:rPr lang="de-CH" b="1" dirty="0" err="1" smtClean="0"/>
              <a:t>yoktur</a:t>
            </a:r>
            <a:r>
              <a:rPr lang="de-CH" b="1" dirty="0" smtClean="0"/>
              <a:t>. </a:t>
            </a:r>
            <a:endParaRPr lang="tr-TR" b="1" dirty="0" smtClean="0"/>
          </a:p>
          <a:p>
            <a:r>
              <a:rPr lang="de-CH" b="1" dirty="0" err="1" smtClean="0"/>
              <a:t>Ömrün</a:t>
            </a:r>
            <a:r>
              <a:rPr lang="de-CH" b="1" dirty="0" smtClean="0"/>
              <a:t> </a:t>
            </a:r>
            <a:r>
              <a:rPr lang="de-CH" b="1" dirty="0" err="1" smtClean="0"/>
              <a:t>sonuna</a:t>
            </a:r>
            <a:r>
              <a:rPr lang="de-CH" b="1" dirty="0" smtClean="0"/>
              <a:t> </a:t>
            </a:r>
            <a:r>
              <a:rPr lang="de-CH" b="1" dirty="0" err="1" smtClean="0"/>
              <a:t>kadar</a:t>
            </a:r>
            <a:r>
              <a:rPr lang="de-CH" b="1" dirty="0" smtClean="0"/>
              <a:t> her </a:t>
            </a:r>
            <a:r>
              <a:rPr lang="de-CH" b="1" dirty="0" err="1" smtClean="0"/>
              <a:t>zaman</a:t>
            </a:r>
            <a:r>
              <a:rPr lang="de-CH" b="1" dirty="0" smtClean="0"/>
              <a:t> </a:t>
            </a:r>
            <a:r>
              <a:rPr lang="de-CH" b="1" dirty="0" err="1" smtClean="0"/>
              <a:t>ödenebilir</a:t>
            </a:r>
            <a:r>
              <a:rPr lang="de-CH" b="1" dirty="0" smtClean="0"/>
              <a:t>. </a:t>
            </a:r>
            <a:r>
              <a:rPr lang="de-CH" b="1" dirty="0" err="1" smtClean="0"/>
              <a:t>Ancak</a:t>
            </a:r>
            <a:r>
              <a:rPr lang="de-CH" b="1" dirty="0" smtClean="0"/>
              <a:t> </a:t>
            </a:r>
            <a:r>
              <a:rPr lang="de-CH" b="1" dirty="0" err="1" smtClean="0"/>
              <a:t>cezaları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an </a:t>
            </a:r>
            <a:r>
              <a:rPr lang="de-CH" b="1" dirty="0" err="1" smtClean="0"/>
              <a:t>önce</a:t>
            </a:r>
            <a:r>
              <a:rPr lang="de-CH" b="1" dirty="0" smtClean="0"/>
              <a:t> </a:t>
            </a:r>
            <a:r>
              <a:rPr lang="de-CH" b="1" dirty="0" err="1" smtClean="0"/>
              <a:t>ödeyerek</a:t>
            </a:r>
            <a:r>
              <a:rPr lang="de-CH" b="1" dirty="0" smtClean="0"/>
              <a:t> </a:t>
            </a:r>
            <a:r>
              <a:rPr lang="de-CH" b="1" dirty="0" err="1" smtClean="0"/>
              <a:t>sorumluluktan</a:t>
            </a:r>
            <a:r>
              <a:rPr lang="de-CH" b="1" dirty="0" smtClean="0"/>
              <a:t> </a:t>
            </a:r>
            <a:r>
              <a:rPr lang="de-CH" b="1" dirty="0" err="1" smtClean="0"/>
              <a:t>kurtulmak</a:t>
            </a:r>
            <a:r>
              <a:rPr lang="de-CH" b="1" dirty="0" smtClean="0"/>
              <a:t> </a:t>
            </a:r>
            <a:r>
              <a:rPr lang="de-CH" b="1" dirty="0" err="1" smtClean="0"/>
              <a:t>daha</a:t>
            </a:r>
            <a:r>
              <a:rPr lang="de-CH" b="1" dirty="0" smtClean="0"/>
              <a:t> </a:t>
            </a:r>
            <a:r>
              <a:rPr lang="de-CH" b="1" dirty="0" err="1" smtClean="0"/>
              <a:t>iyidir</a:t>
            </a:r>
            <a:r>
              <a:rPr lang="de-CH" b="1" dirty="0" smtClean="0"/>
              <a:t>. </a:t>
            </a:r>
          </a:p>
          <a:p>
            <a:r>
              <a:rPr lang="de-CH" b="1" dirty="0" smtClean="0"/>
              <a:t> </a:t>
            </a:r>
            <a:r>
              <a:rPr lang="de-CH" b="1" dirty="0" err="1" smtClean="0"/>
              <a:t>Söz</a:t>
            </a:r>
            <a:r>
              <a:rPr lang="de-CH" b="1" dirty="0" smtClean="0"/>
              <a:t> </a:t>
            </a:r>
            <a:r>
              <a:rPr lang="de-CH" b="1" dirty="0" err="1" smtClean="0"/>
              <a:t>konusu</a:t>
            </a:r>
            <a:r>
              <a:rPr lang="de-CH" b="1" dirty="0" smtClean="0"/>
              <a:t> </a:t>
            </a:r>
            <a:r>
              <a:rPr lang="de-CH" b="1" dirty="0" err="1" smtClean="0"/>
              <a:t>cezalardan</a:t>
            </a:r>
            <a:r>
              <a:rPr lang="de-CH" b="1" dirty="0" smtClean="0"/>
              <a:t>, </a:t>
            </a:r>
            <a:r>
              <a:rPr lang="de-CH" b="1" dirty="0" err="1" smtClean="0"/>
              <a:t>kurbanların</a:t>
            </a:r>
            <a:r>
              <a:rPr lang="de-CH" b="1" dirty="0" smtClean="0"/>
              <a:t> </a:t>
            </a:r>
            <a:r>
              <a:rPr lang="de-CH" b="1" dirty="0" err="1" smtClean="0"/>
              <a:t>mutlaka</a:t>
            </a:r>
            <a:r>
              <a:rPr lang="de-CH" b="1" dirty="0" smtClean="0"/>
              <a:t> Harem </a:t>
            </a:r>
            <a:r>
              <a:rPr lang="de-CH" b="1" dirty="0" err="1" smtClean="0"/>
              <a:t>Bölgesinde</a:t>
            </a:r>
            <a:r>
              <a:rPr lang="de-CH" b="1" dirty="0" smtClean="0"/>
              <a:t> </a:t>
            </a:r>
            <a:r>
              <a:rPr lang="de-CH" b="1" dirty="0" err="1" smtClean="0"/>
              <a:t>kesilmesi</a:t>
            </a:r>
            <a:r>
              <a:rPr lang="de-CH" b="1" dirty="0" smtClean="0"/>
              <a:t> </a:t>
            </a:r>
            <a:r>
              <a:rPr lang="de-CH" b="1" dirty="0" err="1" smtClean="0"/>
              <a:t>gerekir</a:t>
            </a:r>
            <a:r>
              <a:rPr lang="de-CH" b="1" dirty="0" smtClean="0"/>
              <a:t>. </a:t>
            </a:r>
            <a:r>
              <a:rPr lang="de-CH" b="1" dirty="0" err="1" smtClean="0"/>
              <a:t>Etleri</a:t>
            </a:r>
            <a:r>
              <a:rPr lang="de-CH" b="1" dirty="0" smtClean="0"/>
              <a:t> </a:t>
            </a:r>
            <a:r>
              <a:rPr lang="de-CH" b="1" dirty="0" err="1" smtClean="0"/>
              <a:t>ise</a:t>
            </a:r>
            <a:r>
              <a:rPr lang="de-CH" b="1" dirty="0" smtClean="0"/>
              <a:t> Harem </a:t>
            </a:r>
            <a:r>
              <a:rPr lang="de-CH" b="1" dirty="0" err="1" smtClean="0"/>
              <a:t>Bölgesi</a:t>
            </a:r>
            <a:r>
              <a:rPr lang="de-CH" b="1" dirty="0" smtClean="0"/>
              <a:t> </a:t>
            </a:r>
            <a:r>
              <a:rPr lang="de-CH" b="1" dirty="0" err="1" smtClean="0"/>
              <a:t>fakirlerine</a:t>
            </a:r>
            <a:r>
              <a:rPr lang="de-CH" b="1" dirty="0" smtClean="0"/>
              <a:t> </a:t>
            </a:r>
            <a:r>
              <a:rPr lang="de-CH" b="1" dirty="0" err="1" smtClean="0"/>
              <a:t>verilebileceği</a:t>
            </a:r>
            <a:r>
              <a:rPr lang="de-CH" b="1" dirty="0" smtClean="0"/>
              <a:t> </a:t>
            </a:r>
            <a:r>
              <a:rPr lang="de-CH" b="1" dirty="0" err="1" smtClean="0"/>
              <a:t>gibi</a:t>
            </a:r>
            <a:r>
              <a:rPr lang="de-CH" b="1" dirty="0" smtClean="0"/>
              <a:t>, Harem </a:t>
            </a:r>
            <a:r>
              <a:rPr lang="de-CH" b="1" dirty="0" err="1" smtClean="0"/>
              <a:t>Bölgesi</a:t>
            </a:r>
            <a:r>
              <a:rPr lang="de-CH" b="1" dirty="0" smtClean="0"/>
              <a:t> </a:t>
            </a:r>
            <a:r>
              <a:rPr lang="de-CH" b="1" dirty="0" err="1" smtClean="0"/>
              <a:t>dışındaki</a:t>
            </a:r>
            <a:r>
              <a:rPr lang="de-CH" b="1" dirty="0" smtClean="0"/>
              <a:t> </a:t>
            </a:r>
            <a:r>
              <a:rPr lang="de-CH" b="1" dirty="0" err="1" smtClean="0"/>
              <a:t>fakirlere</a:t>
            </a:r>
            <a:r>
              <a:rPr lang="de-CH" b="1" dirty="0" smtClean="0"/>
              <a:t> de </a:t>
            </a:r>
            <a:r>
              <a:rPr lang="de-CH" b="1" dirty="0" err="1" smtClean="0"/>
              <a:t>gönderilebilir</a:t>
            </a:r>
            <a:r>
              <a:rPr lang="de-CH" b="1" dirty="0" smtClean="0"/>
              <a:t>. </a:t>
            </a:r>
          </a:p>
          <a:p>
            <a:endParaRPr lang="de-CH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304256" cy="40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i="1" dirty="0" smtClean="0"/>
              <a:t/>
            </a:r>
            <a:br>
              <a:rPr lang="tr-TR" i="1" dirty="0" smtClean="0"/>
            </a:br>
            <a:r>
              <a:rPr lang="de-CH" sz="4000" i="1" dirty="0" err="1" smtClean="0"/>
              <a:t>Cezaların</a:t>
            </a:r>
            <a:r>
              <a:rPr lang="de-CH" i="1" dirty="0" smtClean="0"/>
              <a:t> Ödeme </a:t>
            </a:r>
            <a:r>
              <a:rPr lang="de-CH" i="1" dirty="0" err="1" smtClean="0"/>
              <a:t>Zamanı</a:t>
            </a:r>
            <a:r>
              <a:rPr lang="de-CH" i="1" dirty="0" smtClean="0"/>
              <a:t> </a:t>
            </a:r>
            <a:r>
              <a:rPr lang="de-CH" i="1" dirty="0" err="1" smtClean="0"/>
              <a:t>Ve</a:t>
            </a:r>
            <a:r>
              <a:rPr lang="de-CH" i="1" dirty="0" smtClean="0"/>
              <a:t> </a:t>
            </a:r>
            <a:r>
              <a:rPr lang="de-CH" i="1" dirty="0" err="1" smtClean="0"/>
              <a:t>Yeri</a:t>
            </a: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71736" y="1714488"/>
            <a:ext cx="6286544" cy="44291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CH" b="1" dirty="0" smtClean="0"/>
              <a:t> </a:t>
            </a:r>
            <a:r>
              <a:rPr lang="de-CH" b="1" dirty="0" err="1" smtClean="0"/>
              <a:t>Sadaka</a:t>
            </a:r>
            <a:r>
              <a:rPr lang="de-CH" b="1" dirty="0" smtClean="0"/>
              <a:t>, </a:t>
            </a:r>
            <a:r>
              <a:rPr lang="de-CH" b="1" dirty="0" err="1" smtClean="0"/>
              <a:t>bedelini</a:t>
            </a:r>
            <a:r>
              <a:rPr lang="de-CH" b="1" dirty="0" smtClean="0"/>
              <a:t> </a:t>
            </a:r>
            <a:r>
              <a:rPr lang="de-CH" b="1" dirty="0" err="1" smtClean="0"/>
              <a:t>ödeme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oruç</a:t>
            </a:r>
            <a:r>
              <a:rPr lang="de-CH" b="1" dirty="0" smtClean="0"/>
              <a:t> </a:t>
            </a:r>
            <a:r>
              <a:rPr lang="de-CH" b="1" dirty="0" err="1" smtClean="0"/>
              <a:t>cezalarının</a:t>
            </a:r>
            <a:r>
              <a:rPr lang="de-CH" b="1" dirty="0" smtClean="0"/>
              <a:t> </a:t>
            </a:r>
            <a:r>
              <a:rPr lang="de-CH" b="1" dirty="0" err="1" smtClean="0"/>
              <a:t>ödenmesi</a:t>
            </a:r>
            <a:r>
              <a:rPr lang="de-CH" b="1" dirty="0" smtClean="0"/>
              <a:t> </a:t>
            </a:r>
            <a:r>
              <a:rPr lang="de-CH" b="1" dirty="0" err="1" smtClean="0"/>
              <a:t>için</a:t>
            </a:r>
            <a:r>
              <a:rPr lang="de-CH" b="1" dirty="0" smtClean="0"/>
              <a:t> </a:t>
            </a:r>
            <a:r>
              <a:rPr lang="de-CH" b="1" dirty="0" err="1" smtClean="0"/>
              <a:t>belli</a:t>
            </a:r>
            <a:r>
              <a:rPr lang="de-CH" b="1" dirty="0" smtClean="0"/>
              <a:t> </a:t>
            </a:r>
            <a:r>
              <a:rPr lang="de-CH" b="1" dirty="0" err="1" smtClean="0"/>
              <a:t>bir</a:t>
            </a:r>
            <a:r>
              <a:rPr lang="de-CH" b="1" dirty="0" smtClean="0"/>
              <a:t> </a:t>
            </a:r>
            <a:r>
              <a:rPr lang="de-CH" b="1" dirty="0" err="1" smtClean="0"/>
              <a:t>yer</a:t>
            </a:r>
            <a:r>
              <a:rPr lang="de-CH" b="1" dirty="0" smtClean="0"/>
              <a:t> </a:t>
            </a:r>
            <a:r>
              <a:rPr lang="de-CH" b="1" dirty="0" err="1" smtClean="0"/>
              <a:t>yoktur</a:t>
            </a:r>
            <a:r>
              <a:rPr lang="de-CH" b="1" dirty="0" smtClean="0"/>
              <a:t>. </a:t>
            </a:r>
            <a:r>
              <a:rPr lang="de-CH" b="1" dirty="0" err="1" smtClean="0"/>
              <a:t>İstenilen</a:t>
            </a:r>
            <a:r>
              <a:rPr lang="de-CH" b="1" dirty="0" smtClean="0"/>
              <a:t> her </a:t>
            </a:r>
            <a:r>
              <a:rPr lang="de-CH" b="1" dirty="0" err="1" smtClean="0"/>
              <a:t>yerde</a:t>
            </a:r>
            <a:r>
              <a:rPr lang="de-CH" b="1" dirty="0" smtClean="0"/>
              <a:t> </a:t>
            </a:r>
            <a:r>
              <a:rPr lang="de-CH" b="1" dirty="0" err="1" smtClean="0"/>
              <a:t>bunlar</a:t>
            </a:r>
            <a:r>
              <a:rPr lang="de-CH" b="1" dirty="0" smtClean="0"/>
              <a:t> </a:t>
            </a:r>
            <a:r>
              <a:rPr lang="de-CH" b="1" dirty="0" err="1" smtClean="0"/>
              <a:t>ödenebilir</a:t>
            </a:r>
            <a:r>
              <a:rPr lang="de-CH" b="1" dirty="0" smtClean="0"/>
              <a:t>. </a:t>
            </a:r>
          </a:p>
          <a:p>
            <a:r>
              <a:rPr lang="de-CH" b="1" dirty="0" smtClean="0"/>
              <a:t> </a:t>
            </a:r>
            <a:r>
              <a:rPr lang="de-CH" b="1" dirty="0" err="1" smtClean="0"/>
              <a:t>Hac</a:t>
            </a:r>
            <a:r>
              <a:rPr lang="de-CH" b="1" dirty="0" smtClean="0"/>
              <a:t> </a:t>
            </a:r>
            <a:r>
              <a:rPr lang="de-CH" b="1" dirty="0" err="1" smtClean="0"/>
              <a:t>yaparken</a:t>
            </a:r>
            <a:r>
              <a:rPr lang="de-CH" b="1" dirty="0" smtClean="0"/>
              <a:t> </a:t>
            </a:r>
            <a:r>
              <a:rPr lang="de-CH" b="1" dirty="0" err="1" smtClean="0"/>
              <a:t>işlenen</a:t>
            </a:r>
            <a:r>
              <a:rPr lang="de-CH" b="1" dirty="0" smtClean="0"/>
              <a:t> </a:t>
            </a:r>
            <a:r>
              <a:rPr lang="de-CH" b="1" dirty="0" err="1" smtClean="0"/>
              <a:t>suç</a:t>
            </a:r>
            <a:r>
              <a:rPr lang="de-CH" b="1" dirty="0" smtClean="0"/>
              <a:t>, </a:t>
            </a:r>
            <a:r>
              <a:rPr lang="de-CH" b="1" dirty="0" err="1" smtClean="0"/>
              <a:t>kusur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 smtClean="0"/>
              <a:t>eksikliklerden</a:t>
            </a:r>
            <a:r>
              <a:rPr lang="de-CH" b="1" dirty="0" smtClean="0"/>
              <a:t> </a:t>
            </a:r>
            <a:r>
              <a:rPr lang="de-CH" b="1" dirty="0" err="1" smtClean="0"/>
              <a:t>dolayı</a:t>
            </a:r>
            <a:r>
              <a:rPr lang="de-CH" b="1" dirty="0" smtClean="0"/>
              <a:t> </a:t>
            </a:r>
            <a:r>
              <a:rPr lang="de-CH" b="1" dirty="0" err="1" smtClean="0"/>
              <a:t>gereken</a:t>
            </a:r>
            <a:r>
              <a:rPr lang="de-CH" b="1" dirty="0" smtClean="0"/>
              <a:t> </a:t>
            </a:r>
            <a:r>
              <a:rPr lang="de-CH" b="1" dirty="0" err="1" smtClean="0"/>
              <a:t>cezalar</a:t>
            </a:r>
            <a:r>
              <a:rPr lang="de-CH" b="1" dirty="0" smtClean="0"/>
              <a:t> </a:t>
            </a:r>
            <a:r>
              <a:rPr lang="de-CH" b="1" dirty="0" err="1" smtClean="0"/>
              <a:t>konusunda</a:t>
            </a:r>
            <a:r>
              <a:rPr lang="de-CH" b="1" dirty="0" smtClean="0"/>
              <a:t> Din </a:t>
            </a:r>
            <a:r>
              <a:rPr lang="de-CH" b="1" dirty="0" err="1" smtClean="0"/>
              <a:t>Görevlilerine</a:t>
            </a:r>
            <a:r>
              <a:rPr lang="de-CH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fetva</a:t>
            </a:r>
            <a:r>
              <a:rPr lang="de-CH" b="1" dirty="0" smtClean="0"/>
              <a:t> </a:t>
            </a:r>
            <a:r>
              <a:rPr lang="de-CH" b="1" dirty="0" err="1" smtClean="0"/>
              <a:t>hey’etine</a:t>
            </a:r>
            <a:r>
              <a:rPr lang="de-CH" b="1" dirty="0" smtClean="0"/>
              <a:t> </a:t>
            </a:r>
            <a:r>
              <a:rPr lang="de-CH" b="1" dirty="0" err="1" smtClean="0"/>
              <a:t>başvurulması</a:t>
            </a:r>
            <a:r>
              <a:rPr lang="de-CH" b="1" dirty="0" smtClean="0"/>
              <a:t> </a:t>
            </a:r>
            <a:r>
              <a:rPr lang="de-CH" b="1" dirty="0" err="1" smtClean="0"/>
              <a:t>uygun</a:t>
            </a:r>
            <a:r>
              <a:rPr lang="de-CH" b="1" dirty="0" smtClean="0"/>
              <a:t> </a:t>
            </a:r>
            <a:r>
              <a:rPr lang="de-CH" b="1" dirty="0" err="1" smtClean="0"/>
              <a:t>olur</a:t>
            </a:r>
            <a:r>
              <a:rPr lang="de-CH" b="1" dirty="0" smtClean="0"/>
              <a:t>.  </a:t>
            </a:r>
          </a:p>
          <a:p>
            <a:endParaRPr lang="de-CH" b="1" dirty="0"/>
          </a:p>
        </p:txBody>
      </p:sp>
      <p:pic>
        <p:nvPicPr>
          <p:cNvPr id="5" name="Picture 2" descr="F:\FOTOS ALBUM\ouuc\30000000018334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520280" cy="4379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128586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CH" b="1" i="1" dirty="0" err="1" smtClean="0">
                <a:solidFill>
                  <a:schemeClr val="tx1"/>
                </a:solidFill>
              </a:rPr>
              <a:t>Mikat</a:t>
            </a:r>
            <a:r>
              <a:rPr lang="tr-TR" b="1" i="1" dirty="0" smtClean="0">
                <a:solidFill>
                  <a:schemeClr val="tx1"/>
                </a:solidFill>
              </a:rPr>
              <a:t>  </a:t>
            </a:r>
            <a:r>
              <a:rPr lang="de-CH" b="1" i="1" dirty="0" err="1" smtClean="0">
                <a:solidFill>
                  <a:schemeClr val="tx1"/>
                </a:solidFill>
              </a:rPr>
              <a:t>cezas</a:t>
            </a:r>
            <a:r>
              <a:rPr lang="tr-TR" b="1" i="1" dirty="0" smtClean="0">
                <a:solidFill>
                  <a:schemeClr val="tx1"/>
                </a:solidFill>
              </a:rPr>
              <a:t>ı </a:t>
            </a:r>
            <a:r>
              <a:rPr lang="de-CH" b="1" i="1" dirty="0" err="1" smtClean="0">
                <a:solidFill>
                  <a:schemeClr val="tx1"/>
                </a:solidFill>
              </a:rPr>
              <a:t>nedir</a:t>
            </a:r>
            <a:r>
              <a:rPr lang="de-CH" b="1" i="1" dirty="0" smtClean="0">
                <a:solidFill>
                  <a:schemeClr val="tx1"/>
                </a:solidFill>
              </a:rPr>
              <a:t>?</a:t>
            </a:r>
            <a:endParaRPr lang="de-CH" b="1" i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</a:t>
            </a:r>
          </a:p>
          <a:p>
            <a:endParaRPr lang="de-CH" b="1" dirty="0" smtClean="0"/>
          </a:p>
          <a:p>
            <a:endParaRPr lang="tr-TR" b="1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429124" y="1571612"/>
            <a:ext cx="4714876" cy="4824536"/>
          </a:xfrm>
        </p:spPr>
        <p:txBody>
          <a:bodyPr>
            <a:noAutofit/>
          </a:bodyPr>
          <a:lstStyle/>
          <a:p>
            <a:r>
              <a:rPr lang="de-CH" sz="3200" b="1" dirty="0" err="1" smtClean="0"/>
              <a:t>İhrama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girmeden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Hac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yapılamaz</a:t>
            </a:r>
            <a:r>
              <a:rPr lang="tr-TR" sz="3200" b="1" dirty="0" smtClean="0"/>
              <a:t>. </a:t>
            </a:r>
          </a:p>
          <a:p>
            <a:r>
              <a:rPr lang="tr-TR" sz="3200" b="1" dirty="0" err="1" smtClean="0"/>
              <a:t>Mikat</a:t>
            </a:r>
            <a:r>
              <a:rPr lang="tr-TR" sz="3200" b="1" dirty="0" smtClean="0"/>
              <a:t> yerlerini ihramsız geçmek caiz değildir.  </a:t>
            </a:r>
            <a:r>
              <a:rPr lang="de-CH" sz="3200" b="1" u="sng" dirty="0" err="1" smtClean="0"/>
              <a:t>Mikatı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ihramsız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geçen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geri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döner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ve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ihramı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mikat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mahallinde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giyer</a:t>
            </a:r>
            <a:r>
              <a:rPr lang="de-CH" sz="3200" b="1" u="sng" dirty="0" smtClean="0"/>
              <a:t>. </a:t>
            </a:r>
            <a:r>
              <a:rPr lang="de-CH" sz="3200" b="1" u="sng" dirty="0" err="1" smtClean="0"/>
              <a:t>Şayet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dönemezse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ceza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kurbanı</a:t>
            </a:r>
            <a:r>
              <a:rPr lang="de-CH" sz="3200" b="1" u="sng" dirty="0" smtClean="0"/>
              <a:t> </a:t>
            </a:r>
            <a:r>
              <a:rPr lang="de-CH" sz="3200" b="1" u="sng" dirty="0" err="1" smtClean="0"/>
              <a:t>keser</a:t>
            </a:r>
            <a:r>
              <a:rPr lang="de-CH" sz="3200" b="1" u="sng" dirty="0" smtClean="0"/>
              <a:t>.</a:t>
            </a:r>
            <a:endParaRPr lang="tr-TR" sz="3200" b="1" u="sng" dirty="0" smtClean="0"/>
          </a:p>
          <a:p>
            <a:endParaRPr lang="de-CH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55976" cy="6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953" r="4651" b="7692"/>
          <a:stretch>
            <a:fillRect/>
          </a:stretch>
        </p:blipFill>
        <p:spPr bwMode="auto">
          <a:xfrm>
            <a:off x="214282" y="1673424"/>
            <a:ext cx="2520280" cy="454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de-CH" b="1" i="1" dirty="0" err="1" smtClean="0"/>
              <a:t>İhram</a:t>
            </a:r>
            <a:r>
              <a:rPr lang="de-CH" b="1" i="1" dirty="0" smtClean="0"/>
              <a:t> </a:t>
            </a:r>
            <a:r>
              <a:rPr lang="de-CH" b="1" i="1" dirty="0" err="1" smtClean="0"/>
              <a:t>Nedir</a:t>
            </a:r>
            <a:r>
              <a:rPr lang="de-CH" b="1" i="1" dirty="0" smtClean="0"/>
              <a:t> ?</a:t>
            </a:r>
            <a:br>
              <a:rPr lang="de-CH" b="1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59832" y="1643050"/>
            <a:ext cx="5626968" cy="4500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de-CH" b="1" u="sng" dirty="0" err="1"/>
              <a:t>Haccın</a:t>
            </a:r>
            <a:r>
              <a:rPr lang="de-CH" b="1" u="sng" dirty="0"/>
              <a:t> </a:t>
            </a:r>
            <a:r>
              <a:rPr lang="de-CH" b="1" u="sng" dirty="0" err="1"/>
              <a:t>şartlarından</a:t>
            </a:r>
            <a:r>
              <a:rPr lang="de-CH" b="1" u="sng" dirty="0"/>
              <a:t> </a:t>
            </a:r>
            <a:r>
              <a:rPr lang="de-CH" b="1" u="sng" dirty="0" err="1" smtClean="0"/>
              <a:t>biridir</a:t>
            </a:r>
            <a:r>
              <a:rPr lang="de-CH" b="1" u="sng" dirty="0" smtClean="0"/>
              <a:t>.</a:t>
            </a:r>
          </a:p>
          <a:p>
            <a:r>
              <a:rPr lang="de-CH" b="1" dirty="0" err="1" smtClean="0"/>
              <a:t>Hac</a:t>
            </a:r>
            <a:r>
              <a:rPr lang="tr-TR" b="1" dirty="0" smtClean="0"/>
              <a:t>ı adayının </a:t>
            </a:r>
            <a:r>
              <a:rPr lang="de-CH" b="1" dirty="0" err="1" smtClean="0"/>
              <a:t>başka</a:t>
            </a:r>
            <a:r>
              <a:rPr lang="de-CH" b="1" dirty="0" smtClean="0"/>
              <a:t> </a:t>
            </a:r>
            <a:r>
              <a:rPr lang="de-CH" b="1" dirty="0" err="1"/>
              <a:t>zamanlarda</a:t>
            </a:r>
            <a:r>
              <a:rPr lang="de-CH" b="1" dirty="0"/>
              <a:t> </a:t>
            </a:r>
            <a:r>
              <a:rPr lang="de-CH" b="1" dirty="0" err="1" smtClean="0"/>
              <a:t>işlenmesi</a:t>
            </a:r>
            <a:r>
              <a:rPr lang="de-CH" b="1" dirty="0" smtClean="0"/>
              <a:t> </a:t>
            </a:r>
            <a:r>
              <a:rPr lang="de-CH" b="1" dirty="0" err="1"/>
              <a:t>mübah</a:t>
            </a:r>
            <a:r>
              <a:rPr lang="de-CH" b="1" dirty="0"/>
              <a:t> </a:t>
            </a:r>
            <a:r>
              <a:rPr lang="de-CH" b="1" dirty="0" err="1"/>
              <a:t>olan</a:t>
            </a:r>
            <a:r>
              <a:rPr lang="de-CH" b="1" dirty="0"/>
              <a:t> </a:t>
            </a:r>
            <a:r>
              <a:rPr lang="de-CH" b="1" dirty="0" err="1"/>
              <a:t>bazı</a:t>
            </a:r>
            <a:r>
              <a:rPr lang="de-CH" b="1" dirty="0"/>
              <a:t> </a:t>
            </a:r>
            <a:r>
              <a:rPr lang="de-CH" b="1" dirty="0" err="1"/>
              <a:t>fiil</a:t>
            </a:r>
            <a:r>
              <a:rPr lang="de-CH" b="1" dirty="0"/>
              <a:t> </a:t>
            </a:r>
            <a:r>
              <a:rPr lang="de-CH" b="1" dirty="0" err="1"/>
              <a:t>ve</a:t>
            </a:r>
            <a:r>
              <a:rPr lang="de-CH" b="1" dirty="0"/>
              <a:t> </a:t>
            </a:r>
            <a:r>
              <a:rPr lang="de-CH" b="1" dirty="0" err="1"/>
              <a:t>davranışları</a:t>
            </a:r>
            <a:r>
              <a:rPr lang="de-CH" b="1" dirty="0"/>
              <a:t>, </a:t>
            </a:r>
            <a:r>
              <a:rPr lang="de-CH" b="1" dirty="0" err="1"/>
              <a:t>belirli</a:t>
            </a:r>
            <a:r>
              <a:rPr lang="de-CH" b="1" dirty="0"/>
              <a:t> </a:t>
            </a:r>
            <a:r>
              <a:rPr lang="de-CH" b="1" dirty="0" err="1"/>
              <a:t>bir</a:t>
            </a:r>
            <a:r>
              <a:rPr lang="de-CH" b="1" dirty="0"/>
              <a:t> </a:t>
            </a:r>
            <a:r>
              <a:rPr lang="de-CH" b="1" dirty="0" err="1"/>
              <a:t>süre</a:t>
            </a:r>
            <a:r>
              <a:rPr lang="de-CH" b="1" dirty="0"/>
              <a:t> </a:t>
            </a:r>
            <a:r>
              <a:rPr lang="de-CH" b="1" dirty="0" err="1"/>
              <a:t>kendisine</a:t>
            </a:r>
            <a:r>
              <a:rPr lang="de-CH" b="1" dirty="0"/>
              <a:t> </a:t>
            </a:r>
            <a:r>
              <a:rPr lang="de-CH" b="1" dirty="0" err="1"/>
              <a:t>haram</a:t>
            </a:r>
            <a:r>
              <a:rPr lang="de-CH" b="1" dirty="0"/>
              <a:t> </a:t>
            </a:r>
            <a:r>
              <a:rPr lang="de-CH" b="1" dirty="0" err="1"/>
              <a:t>kılması</a:t>
            </a:r>
            <a:r>
              <a:rPr lang="de-CH" b="1" dirty="0"/>
              <a:t>, </a:t>
            </a:r>
            <a:r>
              <a:rPr lang="de-CH" b="1" dirty="0" err="1" smtClean="0"/>
              <a:t>yasaklamasıdır</a:t>
            </a:r>
            <a:r>
              <a:rPr lang="tr-TR" b="1" dirty="0" smtClean="0"/>
              <a:t>.</a:t>
            </a:r>
          </a:p>
          <a:p>
            <a:r>
              <a:rPr lang="tr-TR" b="1" u="sng" dirty="0" smtClean="0"/>
              <a:t>Bu niyyetle giydiğimiz özel elbiseyede İhram diyoruz.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de-CH" b="1" i="1" dirty="0" err="1" smtClean="0"/>
              <a:t>İhram</a:t>
            </a:r>
            <a:r>
              <a:rPr lang="tr-TR" b="1" i="1" dirty="0" smtClean="0"/>
              <a:t> </a:t>
            </a:r>
            <a:r>
              <a:rPr lang="de-CH" b="1" i="1" dirty="0" err="1" smtClean="0"/>
              <a:t>yasakla</a:t>
            </a:r>
            <a:r>
              <a:rPr lang="tr-TR" b="1" i="1" dirty="0" smtClean="0"/>
              <a:t>rı </a:t>
            </a:r>
            <a:r>
              <a:rPr lang="de-CH" b="1" i="1" dirty="0" err="1" smtClean="0"/>
              <a:t>neler</a:t>
            </a:r>
            <a:r>
              <a:rPr lang="tr-TR" b="1" i="1" dirty="0" smtClean="0"/>
              <a:t>dir</a:t>
            </a:r>
            <a:r>
              <a:rPr lang="de-CH" b="1" i="1" dirty="0" smtClean="0"/>
              <a:t>?</a:t>
            </a:r>
            <a:br>
              <a:rPr lang="de-CH" b="1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419872" y="1916832"/>
            <a:ext cx="5509846" cy="42982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CH" sz="3600" b="1" u="sng" dirty="0"/>
              <a:t> </a:t>
            </a:r>
            <a:r>
              <a:rPr lang="de-CH" sz="3600" b="1" u="sng" dirty="0" err="1" smtClean="0"/>
              <a:t>İhramlı</a:t>
            </a:r>
            <a:r>
              <a:rPr lang="de-CH" sz="3600" b="1" u="sng" dirty="0" smtClean="0"/>
              <a:t> </a:t>
            </a:r>
            <a:r>
              <a:rPr lang="de-CH" sz="3600" b="1" u="sng" dirty="0" err="1"/>
              <a:t>kimsenin</a:t>
            </a:r>
            <a:r>
              <a:rPr lang="de-CH" sz="3600" b="1" u="sng" dirty="0"/>
              <a:t> "</a:t>
            </a:r>
            <a:r>
              <a:rPr lang="de-CH" sz="3600" b="1" u="sng" dirty="0" err="1"/>
              <a:t>ihram</a:t>
            </a:r>
            <a:r>
              <a:rPr lang="de-CH" sz="3600" b="1" u="sng" dirty="0"/>
              <a:t> </a:t>
            </a:r>
            <a:r>
              <a:rPr lang="de-CH" sz="3600" b="1" u="sng" dirty="0" err="1"/>
              <a:t>yasakları</a:t>
            </a:r>
            <a:r>
              <a:rPr lang="de-CH" sz="3600" b="1" u="sng" dirty="0"/>
              <a:t>" na </a:t>
            </a:r>
            <a:r>
              <a:rPr lang="de-CH" sz="3600" b="1" u="sng" dirty="0" err="1"/>
              <a:t>uyması</a:t>
            </a:r>
            <a:r>
              <a:rPr lang="de-CH" sz="3600" b="1" u="sng" dirty="0"/>
              <a:t> </a:t>
            </a:r>
            <a:r>
              <a:rPr lang="de-CH" sz="3600" b="1" u="sng" dirty="0" err="1"/>
              <a:t>vaciptir</a:t>
            </a:r>
            <a:r>
              <a:rPr lang="de-CH" sz="3600" b="1" u="sng" dirty="0" smtClean="0"/>
              <a:t>.</a:t>
            </a:r>
            <a:endParaRPr lang="tr-TR" sz="3600" b="1" u="sng" dirty="0" smtClean="0"/>
          </a:p>
          <a:p>
            <a:r>
              <a:rPr lang="de-CH" sz="3600" dirty="0" smtClean="0"/>
              <a:t> </a:t>
            </a:r>
            <a:r>
              <a:rPr lang="de-CH" sz="3600" b="1" dirty="0" err="1"/>
              <a:t>Yasakları</a:t>
            </a:r>
            <a:r>
              <a:rPr lang="de-CH" sz="3600" b="1" dirty="0"/>
              <a:t> </a:t>
            </a:r>
            <a:r>
              <a:rPr lang="de-CH" sz="3600" b="1" dirty="0" err="1"/>
              <a:t>ihlal</a:t>
            </a:r>
            <a:r>
              <a:rPr lang="de-CH" sz="3600" b="1" dirty="0"/>
              <a:t> </a:t>
            </a:r>
            <a:r>
              <a:rPr lang="de-CH" sz="3600" b="1" dirty="0" err="1"/>
              <a:t>edenlere</a:t>
            </a:r>
            <a:r>
              <a:rPr lang="de-CH" sz="3600" b="1" dirty="0"/>
              <a:t>, </a:t>
            </a:r>
            <a:r>
              <a:rPr lang="de-CH" sz="3600" b="1" dirty="0" err="1"/>
              <a:t>yasağın</a:t>
            </a:r>
            <a:r>
              <a:rPr lang="de-CH" sz="3600" b="1" dirty="0"/>
              <a:t> </a:t>
            </a:r>
            <a:r>
              <a:rPr lang="de-CH" sz="3600" b="1" dirty="0" err="1"/>
              <a:t>çeşidine</a:t>
            </a:r>
            <a:r>
              <a:rPr lang="de-CH" sz="3600" b="1" dirty="0"/>
              <a:t> </a:t>
            </a:r>
            <a:r>
              <a:rPr lang="de-CH" sz="3600" b="1" dirty="0" err="1"/>
              <a:t>ve</a:t>
            </a:r>
            <a:r>
              <a:rPr lang="de-CH" sz="3600" b="1" dirty="0"/>
              <a:t> </a:t>
            </a:r>
            <a:r>
              <a:rPr lang="de-CH" sz="3600" b="1" dirty="0" err="1"/>
              <a:t>ihlal</a:t>
            </a:r>
            <a:r>
              <a:rPr lang="de-CH" sz="3600" b="1" dirty="0"/>
              <a:t> </a:t>
            </a:r>
            <a:r>
              <a:rPr lang="de-CH" sz="3600" b="1" dirty="0" err="1"/>
              <a:t>biçimine</a:t>
            </a:r>
            <a:r>
              <a:rPr lang="de-CH" sz="3600" b="1" dirty="0"/>
              <a:t> göre </a:t>
            </a:r>
            <a:r>
              <a:rPr lang="de-CH" sz="3600" b="1" dirty="0" err="1"/>
              <a:t>değişen</a:t>
            </a:r>
            <a:r>
              <a:rPr lang="de-CH" sz="3600" b="1" dirty="0"/>
              <a:t> </a:t>
            </a:r>
            <a:r>
              <a:rPr lang="tr-TR" sz="3600" b="1" dirty="0" smtClean="0"/>
              <a:t> bir takım </a:t>
            </a:r>
            <a:r>
              <a:rPr lang="de-CH" sz="3600" b="1" dirty="0" err="1" smtClean="0"/>
              <a:t>cezalar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gerekir</a:t>
            </a:r>
            <a:r>
              <a:rPr lang="tr-TR" sz="3600" b="1" dirty="0" smtClean="0"/>
              <a:t>.</a:t>
            </a:r>
            <a:endParaRPr lang="de-CH" sz="3600" b="1" dirty="0" smtClean="0"/>
          </a:p>
          <a:p>
            <a:endParaRPr lang="de-CH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7232" b="4044"/>
          <a:stretch>
            <a:fillRect/>
          </a:stretch>
        </p:blipFill>
        <p:spPr bwMode="auto">
          <a:xfrm>
            <a:off x="357158" y="1643049"/>
            <a:ext cx="2806602" cy="456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Autofit/>
          </a:bodyPr>
          <a:lstStyle/>
          <a:p>
            <a:pPr algn="ctr"/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de-CH" b="1" i="1" dirty="0" err="1" smtClean="0"/>
              <a:t>İhram</a:t>
            </a:r>
            <a:r>
              <a:rPr lang="tr-TR" b="1" i="1" dirty="0" smtClean="0"/>
              <a:t> </a:t>
            </a:r>
            <a:r>
              <a:rPr lang="de-CH" b="1" i="1" dirty="0" err="1" smtClean="0"/>
              <a:t>yasakla</a:t>
            </a:r>
            <a:r>
              <a:rPr lang="tr-TR" b="1" i="1" dirty="0" smtClean="0"/>
              <a:t>rı </a:t>
            </a:r>
            <a:r>
              <a:rPr lang="de-CH" b="1" i="1" dirty="0" err="1" smtClean="0"/>
              <a:t>neler</a:t>
            </a:r>
            <a:r>
              <a:rPr lang="tr-TR" b="1" i="1" dirty="0" smtClean="0"/>
              <a:t>dir</a:t>
            </a:r>
            <a:r>
              <a:rPr lang="de-CH" b="1" i="1" dirty="0" smtClean="0"/>
              <a:t>?</a:t>
            </a:r>
            <a:br>
              <a:rPr lang="de-CH" b="1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00364" y="1571612"/>
            <a:ext cx="6143636" cy="4714908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 err="1" smtClean="0"/>
              <a:t>Tırnak</a:t>
            </a:r>
            <a:r>
              <a:rPr lang="de-CH" b="1" dirty="0" smtClean="0"/>
              <a:t> </a:t>
            </a:r>
            <a:r>
              <a:rPr lang="de-CH" b="1" dirty="0" err="1" smtClean="0"/>
              <a:t>kesmek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S</a:t>
            </a:r>
            <a:r>
              <a:rPr lang="de-CH" b="1" dirty="0" err="1" smtClean="0"/>
              <a:t>aç</a:t>
            </a:r>
            <a:r>
              <a:rPr lang="de-CH" b="1" dirty="0" smtClean="0"/>
              <a:t> </a:t>
            </a:r>
            <a:r>
              <a:rPr lang="tr-TR" b="1" dirty="0" smtClean="0"/>
              <a:t> veya </a:t>
            </a:r>
            <a:r>
              <a:rPr lang="de-CH" b="1" dirty="0" err="1" smtClean="0"/>
              <a:t>sakal</a:t>
            </a:r>
            <a:r>
              <a:rPr lang="de-CH" b="1" dirty="0" smtClean="0"/>
              <a:t> </a:t>
            </a:r>
            <a:r>
              <a:rPr lang="de-CH" b="1" dirty="0" err="1"/>
              <a:t>tıraşı</a:t>
            </a:r>
            <a:r>
              <a:rPr lang="de-CH" b="1" dirty="0"/>
              <a:t> </a:t>
            </a:r>
            <a:r>
              <a:rPr lang="de-CH" b="1" dirty="0" err="1" smtClean="0"/>
              <a:t>olmak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V</a:t>
            </a:r>
            <a:r>
              <a:rPr lang="de-CH" b="1" dirty="0" err="1" smtClean="0"/>
              <a:t>ücudun</a:t>
            </a:r>
            <a:r>
              <a:rPr lang="de-CH" b="1" dirty="0" smtClean="0"/>
              <a:t> </a:t>
            </a:r>
            <a:r>
              <a:rPr lang="de-CH" b="1" dirty="0" err="1"/>
              <a:t>herhangi</a:t>
            </a:r>
            <a:r>
              <a:rPr lang="de-CH" b="1" dirty="0"/>
              <a:t> </a:t>
            </a:r>
            <a:r>
              <a:rPr lang="de-CH" b="1" dirty="0" err="1"/>
              <a:t>bir</a:t>
            </a:r>
            <a:r>
              <a:rPr lang="de-CH" b="1" dirty="0"/>
              <a:t> </a:t>
            </a:r>
            <a:r>
              <a:rPr lang="de-CH" b="1" dirty="0" err="1"/>
              <a:t>yerindeki</a:t>
            </a:r>
            <a:r>
              <a:rPr lang="de-CH" b="1" dirty="0"/>
              <a:t> </a:t>
            </a:r>
            <a:r>
              <a:rPr lang="de-CH" b="1" dirty="0" err="1"/>
              <a:t>kılları</a:t>
            </a:r>
            <a:r>
              <a:rPr lang="de-CH" b="1" dirty="0"/>
              <a:t> </a:t>
            </a:r>
            <a:r>
              <a:rPr lang="de-CH" b="1" dirty="0" err="1" smtClean="0"/>
              <a:t>koparmak</a:t>
            </a:r>
            <a:r>
              <a:rPr lang="tr-TR" b="1" dirty="0" smtClean="0"/>
              <a:t> </a:t>
            </a:r>
            <a:r>
              <a:rPr lang="de-CH" b="1" dirty="0" err="1" smtClean="0"/>
              <a:t>veya</a:t>
            </a:r>
            <a:r>
              <a:rPr lang="de-CH" b="1" dirty="0" smtClean="0"/>
              <a:t> </a:t>
            </a:r>
            <a:r>
              <a:rPr lang="de-CH" b="1" dirty="0" err="1" smtClean="0"/>
              <a:t>kesmek</a:t>
            </a:r>
            <a:r>
              <a:rPr lang="tr-TR" b="1" dirty="0" smtClean="0"/>
              <a:t>.</a:t>
            </a:r>
            <a:r>
              <a:rPr lang="de-CH" b="1" dirty="0" smtClean="0"/>
              <a:t> </a:t>
            </a:r>
            <a:endParaRPr lang="tr-TR" b="1" dirty="0" smtClean="0"/>
          </a:p>
          <a:p>
            <a:r>
              <a:rPr lang="tr-TR" b="1" dirty="0" err="1" smtClean="0"/>
              <a:t>S</a:t>
            </a:r>
            <a:r>
              <a:rPr lang="de-CH" b="1" dirty="0" err="1" smtClean="0"/>
              <a:t>aç</a:t>
            </a:r>
            <a:r>
              <a:rPr lang="de-CH" b="1" dirty="0" smtClean="0"/>
              <a:t> </a:t>
            </a:r>
            <a:r>
              <a:rPr lang="de-CH" b="1" dirty="0" err="1"/>
              <a:t>sakal</a:t>
            </a:r>
            <a:r>
              <a:rPr lang="de-CH" b="1" dirty="0"/>
              <a:t> </a:t>
            </a:r>
            <a:r>
              <a:rPr lang="de-CH" b="1" dirty="0" err="1"/>
              <a:t>ve</a:t>
            </a:r>
            <a:r>
              <a:rPr lang="de-CH" b="1" dirty="0"/>
              <a:t> </a:t>
            </a:r>
            <a:r>
              <a:rPr lang="de-CH" b="1" dirty="0" err="1"/>
              <a:t>bıyıkları</a:t>
            </a:r>
            <a:r>
              <a:rPr lang="de-CH" b="1" dirty="0"/>
              <a:t> </a:t>
            </a:r>
            <a:r>
              <a:rPr lang="de-CH" b="1" dirty="0" err="1"/>
              <a:t>yağlamak</a:t>
            </a:r>
            <a:r>
              <a:rPr lang="de-CH" b="1" dirty="0"/>
              <a:t>, </a:t>
            </a:r>
            <a:r>
              <a:rPr lang="de-CH" b="1" dirty="0" err="1"/>
              <a:t>boyamak</a:t>
            </a:r>
            <a:r>
              <a:rPr lang="de-CH" b="1" dirty="0"/>
              <a:t>, </a:t>
            </a:r>
            <a:r>
              <a:rPr lang="de-CH" b="1" dirty="0" err="1"/>
              <a:t>saçlara</a:t>
            </a:r>
            <a:r>
              <a:rPr lang="de-CH" b="1" dirty="0"/>
              <a:t> </a:t>
            </a:r>
            <a:r>
              <a:rPr lang="de-CH" b="1" dirty="0" err="1"/>
              <a:t>biryantin</a:t>
            </a:r>
            <a:r>
              <a:rPr lang="de-CH" b="1" dirty="0"/>
              <a:t> </a:t>
            </a:r>
            <a:r>
              <a:rPr lang="de-CH" b="1" dirty="0" err="1"/>
              <a:t>veya</a:t>
            </a:r>
            <a:r>
              <a:rPr lang="de-CH" b="1" dirty="0"/>
              <a:t> </a:t>
            </a:r>
            <a:r>
              <a:rPr lang="de-CH" b="1" dirty="0" err="1"/>
              <a:t>jöle</a:t>
            </a:r>
            <a:r>
              <a:rPr lang="de-CH" b="1" dirty="0"/>
              <a:t> </a:t>
            </a:r>
            <a:r>
              <a:rPr lang="de-CH" b="1" dirty="0" err="1" smtClean="0"/>
              <a:t>sürmek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K</a:t>
            </a:r>
            <a:r>
              <a:rPr lang="de-CH" b="1" dirty="0" err="1" smtClean="0"/>
              <a:t>adınlar</a:t>
            </a:r>
            <a:r>
              <a:rPr lang="tr-TR" b="1" dirty="0" smtClean="0"/>
              <a:t>ın</a:t>
            </a:r>
            <a:r>
              <a:rPr lang="de-CH" b="1" dirty="0" smtClean="0"/>
              <a:t> </a:t>
            </a:r>
            <a:r>
              <a:rPr lang="de-CH" b="1" dirty="0"/>
              <a:t>oje </a:t>
            </a:r>
            <a:r>
              <a:rPr lang="de-CH" b="1" dirty="0" err="1" smtClean="0"/>
              <a:t>ve</a:t>
            </a:r>
            <a:r>
              <a:rPr lang="tr-TR" b="1" dirty="0" smtClean="0"/>
              <a:t>ya </a:t>
            </a:r>
            <a:r>
              <a:rPr lang="de-CH" b="1" dirty="0" err="1" smtClean="0"/>
              <a:t>ruj</a:t>
            </a:r>
            <a:r>
              <a:rPr lang="de-CH" b="1" dirty="0" smtClean="0"/>
              <a:t> </a:t>
            </a:r>
            <a:r>
              <a:rPr lang="de-CH" b="1" dirty="0" err="1" smtClean="0"/>
              <a:t>kullanma</a:t>
            </a:r>
            <a:r>
              <a:rPr lang="tr-TR" b="1" dirty="0" err="1" smtClean="0"/>
              <a:t>ları</a:t>
            </a:r>
            <a:r>
              <a:rPr lang="tr-TR" b="1" dirty="0" smtClean="0"/>
              <a:t>.</a:t>
            </a:r>
            <a:r>
              <a:rPr lang="de-CH" b="1" dirty="0" smtClean="0"/>
              <a:t> </a:t>
            </a:r>
            <a:endParaRPr lang="tr-TR" b="1" dirty="0" smtClean="0"/>
          </a:p>
          <a:p>
            <a:r>
              <a:rPr lang="de-CH" b="1" dirty="0" err="1" smtClean="0"/>
              <a:t>Cinsel</a:t>
            </a:r>
            <a:r>
              <a:rPr lang="de-CH" b="1" dirty="0" smtClean="0"/>
              <a:t> </a:t>
            </a:r>
            <a:r>
              <a:rPr lang="de-CH" b="1" dirty="0" err="1" smtClean="0"/>
              <a:t>ilişkiye</a:t>
            </a:r>
            <a:r>
              <a:rPr lang="de-CH" b="1" dirty="0" smtClean="0"/>
              <a:t> </a:t>
            </a:r>
            <a:r>
              <a:rPr lang="de-CH" b="1" dirty="0" err="1" smtClean="0"/>
              <a:t>girmek</a:t>
            </a:r>
            <a:r>
              <a:rPr lang="de-CH" b="1" dirty="0" smtClean="0"/>
              <a:t> </a:t>
            </a:r>
            <a:r>
              <a:rPr lang="tr-TR" b="1" dirty="0" smtClean="0"/>
              <a:t>ve </a:t>
            </a:r>
            <a:r>
              <a:rPr lang="de-CH" b="1" dirty="0" smtClean="0"/>
              <a:t> </a:t>
            </a:r>
            <a:r>
              <a:rPr lang="de-CH" b="1" dirty="0" err="1" smtClean="0"/>
              <a:t>cinsel</a:t>
            </a:r>
            <a:r>
              <a:rPr lang="de-CH" b="1" dirty="0" smtClean="0"/>
              <a:t> </a:t>
            </a:r>
            <a:r>
              <a:rPr lang="de-CH" b="1" dirty="0" err="1" smtClean="0"/>
              <a:t>ilişkiye</a:t>
            </a:r>
            <a:r>
              <a:rPr lang="de-CH" b="1" dirty="0" smtClean="0"/>
              <a:t> </a:t>
            </a:r>
            <a:r>
              <a:rPr lang="de-CH" b="1" dirty="0" err="1" smtClean="0"/>
              <a:t>götüren</a:t>
            </a:r>
            <a:r>
              <a:rPr lang="tr-TR" b="1" dirty="0" smtClean="0"/>
              <a:t> her türlü</a:t>
            </a:r>
            <a:r>
              <a:rPr lang="de-CH" b="1" dirty="0" smtClean="0"/>
              <a:t> </a:t>
            </a:r>
            <a:r>
              <a:rPr lang="de-CH" b="1" dirty="0" err="1" smtClean="0"/>
              <a:t>davranı</a:t>
            </a:r>
            <a:r>
              <a:rPr lang="tr-TR" b="1" dirty="0" err="1" smtClean="0"/>
              <a:t>şt</a:t>
            </a:r>
            <a:r>
              <a:rPr lang="de-CH" b="1" dirty="0" smtClean="0"/>
              <a:t>a </a:t>
            </a:r>
            <a:r>
              <a:rPr lang="de-CH" b="1" dirty="0" err="1" smtClean="0"/>
              <a:t>bulunmak</a:t>
            </a:r>
            <a:r>
              <a:rPr lang="de-CH" b="1" dirty="0" smtClean="0"/>
              <a:t>.</a:t>
            </a:r>
            <a:endParaRPr lang="tr-TR" b="1" dirty="0" smtClean="0"/>
          </a:p>
          <a:p>
            <a:r>
              <a:rPr lang="de-CH" b="1" dirty="0" err="1" smtClean="0"/>
              <a:t>Şehevi</a:t>
            </a:r>
            <a:r>
              <a:rPr lang="de-CH" b="1" dirty="0" smtClean="0"/>
              <a:t> </a:t>
            </a:r>
            <a:r>
              <a:rPr lang="de-CH" b="1" dirty="0" err="1" smtClean="0"/>
              <a:t>duyguları</a:t>
            </a:r>
            <a:r>
              <a:rPr lang="de-CH" b="1" dirty="0" smtClean="0"/>
              <a:t> </a:t>
            </a:r>
            <a:r>
              <a:rPr lang="de-CH" b="1" dirty="0" err="1" smtClean="0"/>
              <a:t>tahrik</a:t>
            </a:r>
            <a:r>
              <a:rPr lang="de-CH" b="1" dirty="0" smtClean="0"/>
              <a:t> </a:t>
            </a:r>
            <a:r>
              <a:rPr lang="de-CH" b="1" dirty="0" err="1" smtClean="0"/>
              <a:t>edici</a:t>
            </a:r>
            <a:r>
              <a:rPr lang="de-CH" b="1" dirty="0" smtClean="0"/>
              <a:t> </a:t>
            </a:r>
            <a:r>
              <a:rPr lang="de-CH" b="1" dirty="0" err="1" smtClean="0"/>
              <a:t>şeyleri</a:t>
            </a:r>
            <a:r>
              <a:rPr lang="de-CH" b="1" dirty="0" smtClean="0"/>
              <a:t> </a:t>
            </a:r>
            <a:r>
              <a:rPr lang="de-CH" b="1" dirty="0" err="1" smtClean="0"/>
              <a:t>konuşmak</a:t>
            </a:r>
            <a:r>
              <a:rPr lang="de-CH" b="1" dirty="0" smtClean="0"/>
              <a:t>. </a:t>
            </a:r>
            <a:endParaRPr lang="tr-TR" b="1" dirty="0" smtClean="0"/>
          </a:p>
          <a:p>
            <a:endParaRPr lang="de-CH" b="1" dirty="0"/>
          </a:p>
        </p:txBody>
      </p:sp>
      <p:pic>
        <p:nvPicPr>
          <p:cNvPr id="3074" name="Picture 2" descr="E:\Hac Dosyasi 2010\Hacc Resimleri\Hac Karikatur\15h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520280" cy="445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Autofit/>
          </a:bodyPr>
          <a:lstStyle/>
          <a:p>
            <a:pPr algn="ctr"/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de-CH" b="1" i="1" dirty="0" err="1" smtClean="0"/>
              <a:t>İhram</a:t>
            </a:r>
            <a:r>
              <a:rPr lang="tr-TR" b="1" i="1" dirty="0" smtClean="0"/>
              <a:t> </a:t>
            </a:r>
            <a:r>
              <a:rPr lang="de-CH" b="1" i="1" dirty="0" err="1" smtClean="0"/>
              <a:t>yasakla</a:t>
            </a:r>
            <a:r>
              <a:rPr lang="tr-TR" b="1" i="1" dirty="0" smtClean="0"/>
              <a:t>rı </a:t>
            </a:r>
            <a:r>
              <a:rPr lang="de-CH" b="1" i="1" dirty="0" err="1" smtClean="0"/>
              <a:t>neler</a:t>
            </a:r>
            <a:r>
              <a:rPr lang="tr-TR" b="1" i="1" dirty="0" smtClean="0"/>
              <a:t>dir</a:t>
            </a:r>
            <a:r>
              <a:rPr lang="de-CH" b="1" i="1" dirty="0" smtClean="0"/>
              <a:t>?</a:t>
            </a:r>
            <a:br>
              <a:rPr lang="de-CH" b="1" i="1" dirty="0" smtClean="0"/>
            </a:b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915816" y="1500174"/>
            <a:ext cx="6048672" cy="4857784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V</a:t>
            </a:r>
            <a:r>
              <a:rPr lang="de-CH" b="1" dirty="0" err="1" smtClean="0"/>
              <a:t>ücud</a:t>
            </a:r>
            <a:r>
              <a:rPr lang="tr-TR" b="1" dirty="0" smtClean="0"/>
              <a:t>a </a:t>
            </a:r>
            <a:r>
              <a:rPr lang="de-CH" b="1" dirty="0" smtClean="0"/>
              <a:t> </a:t>
            </a:r>
            <a:r>
              <a:rPr lang="de-CH" b="1" dirty="0" err="1"/>
              <a:t>veya</a:t>
            </a:r>
            <a:r>
              <a:rPr lang="de-CH" b="1" dirty="0"/>
              <a:t> </a:t>
            </a:r>
            <a:r>
              <a:rPr lang="de-CH" b="1" dirty="0" err="1"/>
              <a:t>ihram</a:t>
            </a:r>
            <a:r>
              <a:rPr lang="de-CH" b="1" dirty="0"/>
              <a:t> </a:t>
            </a:r>
            <a:r>
              <a:rPr lang="de-CH" b="1" dirty="0" err="1"/>
              <a:t>örtüsüne</a:t>
            </a:r>
            <a:r>
              <a:rPr lang="de-CH" b="1" dirty="0"/>
              <a:t> </a:t>
            </a:r>
            <a:r>
              <a:rPr lang="de-CH" b="1" dirty="0" err="1"/>
              <a:t>koku</a:t>
            </a:r>
            <a:r>
              <a:rPr lang="de-CH" b="1" dirty="0"/>
              <a:t> </a:t>
            </a:r>
            <a:r>
              <a:rPr lang="de-CH" b="1" dirty="0" err="1"/>
              <a:t>sürmek</a:t>
            </a:r>
            <a:r>
              <a:rPr lang="de-CH" b="1" dirty="0"/>
              <a:t> </a:t>
            </a:r>
            <a:r>
              <a:rPr lang="de-CH" b="1" dirty="0" err="1"/>
              <a:t>ve</a:t>
            </a:r>
            <a:r>
              <a:rPr lang="de-CH" b="1" dirty="0"/>
              <a:t> </a:t>
            </a:r>
            <a:r>
              <a:rPr lang="de-CH" b="1" dirty="0" err="1"/>
              <a:t>parfüm</a:t>
            </a:r>
            <a:r>
              <a:rPr lang="de-CH" b="1" dirty="0"/>
              <a:t> </a:t>
            </a:r>
            <a:r>
              <a:rPr lang="de-CH" b="1" dirty="0" err="1"/>
              <a:t>kullanmak</a:t>
            </a:r>
            <a:r>
              <a:rPr lang="de-CH" b="1" dirty="0" smtClean="0"/>
              <a:t>.</a:t>
            </a:r>
            <a:endParaRPr lang="tr-TR" b="1" dirty="0" smtClean="0"/>
          </a:p>
          <a:p>
            <a:r>
              <a:rPr lang="de-CH" b="1" dirty="0" smtClean="0"/>
              <a:t> </a:t>
            </a:r>
            <a:r>
              <a:rPr lang="de-CH" b="1" dirty="0" err="1"/>
              <a:t>Elbise</a:t>
            </a:r>
            <a:r>
              <a:rPr lang="de-CH" b="1" dirty="0"/>
              <a:t> </a:t>
            </a:r>
            <a:r>
              <a:rPr lang="de-CH" b="1" dirty="0" err="1"/>
              <a:t>giymek</a:t>
            </a:r>
            <a:r>
              <a:rPr lang="de-CH" b="1" dirty="0"/>
              <a:t>, </a:t>
            </a:r>
            <a:r>
              <a:rPr lang="de-CH" b="1" dirty="0" err="1"/>
              <a:t>başı</a:t>
            </a:r>
            <a:r>
              <a:rPr lang="de-CH" b="1" dirty="0"/>
              <a:t> </a:t>
            </a:r>
            <a:r>
              <a:rPr lang="de-CH" b="1" dirty="0" err="1"/>
              <a:t>ve</a:t>
            </a:r>
            <a:r>
              <a:rPr lang="de-CH" b="1" dirty="0"/>
              <a:t> </a:t>
            </a:r>
            <a:r>
              <a:rPr lang="de-CH" b="1" dirty="0" err="1"/>
              <a:t>yüzü</a:t>
            </a:r>
            <a:r>
              <a:rPr lang="de-CH" b="1" dirty="0"/>
              <a:t> </a:t>
            </a:r>
            <a:r>
              <a:rPr lang="de-CH" b="1" dirty="0" err="1" smtClean="0"/>
              <a:t>örtmek</a:t>
            </a:r>
            <a:r>
              <a:rPr lang="tr-TR" b="1" dirty="0" smtClean="0"/>
              <a:t>.</a:t>
            </a:r>
          </a:p>
          <a:p>
            <a:r>
              <a:rPr lang="de-CH" b="1" dirty="0" smtClean="0"/>
              <a:t> </a:t>
            </a:r>
            <a:r>
              <a:rPr lang="tr-TR" b="1" dirty="0"/>
              <a:t>E</a:t>
            </a:r>
            <a:r>
              <a:rPr lang="de-CH" b="1" dirty="0" err="1" smtClean="0"/>
              <a:t>ldiven</a:t>
            </a:r>
            <a:r>
              <a:rPr lang="de-CH" b="1" dirty="0" smtClean="0"/>
              <a:t> </a:t>
            </a:r>
            <a:r>
              <a:rPr lang="de-CH" b="1" dirty="0" err="1" smtClean="0"/>
              <a:t>giymek</a:t>
            </a:r>
            <a:r>
              <a:rPr lang="tr-TR" b="1" dirty="0" smtClean="0"/>
              <a:t>.</a:t>
            </a:r>
            <a:endParaRPr lang="de-CH" b="1" dirty="0" smtClean="0"/>
          </a:p>
          <a:p>
            <a:r>
              <a:rPr lang="de-CH" b="1" dirty="0" smtClean="0"/>
              <a:t> </a:t>
            </a:r>
            <a:r>
              <a:rPr lang="de-CH" b="1" dirty="0" err="1" smtClean="0"/>
              <a:t>Corap</a:t>
            </a:r>
            <a:r>
              <a:rPr lang="de-CH" b="1" dirty="0" smtClean="0"/>
              <a:t> </a:t>
            </a:r>
            <a:r>
              <a:rPr lang="de-CH" b="1" dirty="0" err="1" smtClean="0"/>
              <a:t>ve</a:t>
            </a:r>
            <a:r>
              <a:rPr lang="de-CH" b="1" dirty="0" smtClean="0"/>
              <a:t> </a:t>
            </a:r>
            <a:r>
              <a:rPr lang="de-CH" b="1" dirty="0" err="1"/>
              <a:t>ayakkabı</a:t>
            </a:r>
            <a:r>
              <a:rPr lang="de-CH" b="1" dirty="0"/>
              <a:t> </a:t>
            </a:r>
            <a:r>
              <a:rPr lang="de-CH" b="1" dirty="0" err="1"/>
              <a:t>giymek</a:t>
            </a:r>
            <a:r>
              <a:rPr lang="de-CH" b="1" dirty="0" smtClean="0"/>
              <a:t>.(</a:t>
            </a:r>
            <a:r>
              <a:rPr lang="de-CH" b="1" dirty="0" err="1" smtClean="0"/>
              <a:t>erkekler</a:t>
            </a:r>
            <a:r>
              <a:rPr lang="de-CH" b="1" dirty="0" smtClean="0"/>
              <a:t> </a:t>
            </a:r>
            <a:r>
              <a:rPr lang="de-CH" b="1" dirty="0" err="1" smtClean="0"/>
              <a:t>icin</a:t>
            </a:r>
            <a:r>
              <a:rPr lang="de-CH" b="1" dirty="0" smtClean="0"/>
              <a:t>)</a:t>
            </a:r>
            <a:endParaRPr lang="tr-TR" b="1" dirty="0" smtClean="0"/>
          </a:p>
          <a:p>
            <a:r>
              <a:rPr lang="de-CH" b="1" dirty="0" smtClean="0"/>
              <a:t> </a:t>
            </a:r>
            <a:r>
              <a:rPr lang="de-CH" b="1" dirty="0" err="1"/>
              <a:t>Kadınlar</a:t>
            </a:r>
            <a:r>
              <a:rPr lang="de-CH" b="1" dirty="0"/>
              <a:t> normal </a:t>
            </a:r>
            <a:r>
              <a:rPr lang="de-CH" b="1" dirty="0" err="1"/>
              <a:t>giysilerini</a:t>
            </a:r>
            <a:r>
              <a:rPr lang="de-CH" b="1" dirty="0"/>
              <a:t> </a:t>
            </a:r>
            <a:r>
              <a:rPr lang="de-CH" b="1" dirty="0" err="1"/>
              <a:t>çıkarmazlar</a:t>
            </a:r>
            <a:r>
              <a:rPr lang="de-CH" b="1" dirty="0"/>
              <a:t>. </a:t>
            </a:r>
            <a:r>
              <a:rPr lang="de-CH" b="1" dirty="0" err="1"/>
              <a:t>Ancak</a:t>
            </a:r>
            <a:r>
              <a:rPr lang="de-CH" b="1" dirty="0"/>
              <a:t> </a:t>
            </a:r>
            <a:r>
              <a:rPr lang="de-CH" b="1" dirty="0" err="1"/>
              <a:t>ihram</a:t>
            </a:r>
            <a:r>
              <a:rPr lang="de-CH" b="1" dirty="0"/>
              <a:t> </a:t>
            </a:r>
            <a:r>
              <a:rPr lang="de-CH" b="1" dirty="0" err="1"/>
              <a:t>süresince</a:t>
            </a:r>
            <a:r>
              <a:rPr lang="de-CH" b="1" dirty="0"/>
              <a:t> </a:t>
            </a:r>
            <a:r>
              <a:rPr lang="de-CH" b="1" dirty="0" err="1"/>
              <a:t>yüzlerini</a:t>
            </a:r>
            <a:r>
              <a:rPr lang="de-CH" b="1" dirty="0"/>
              <a:t> </a:t>
            </a:r>
            <a:r>
              <a:rPr lang="de-CH" b="1" dirty="0" err="1"/>
              <a:t>açık</a:t>
            </a:r>
            <a:r>
              <a:rPr lang="de-CH" b="1" dirty="0"/>
              <a:t> </a:t>
            </a:r>
            <a:r>
              <a:rPr lang="de-CH" b="1" dirty="0" err="1"/>
              <a:t>bulundururlar</a:t>
            </a:r>
            <a:r>
              <a:rPr lang="de-CH" b="1" dirty="0"/>
              <a:t>. </a:t>
            </a:r>
            <a:endParaRPr lang="tr-TR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25926"/>
          <a:stretch>
            <a:fillRect/>
          </a:stretch>
        </p:blipFill>
        <p:spPr bwMode="auto">
          <a:xfrm>
            <a:off x="1571604" y="1643049"/>
            <a:ext cx="1428760" cy="158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alim\Pictures\Hac\cizreli-umrecilere-kurtce-seminer-verild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9962"/>
            <a:ext cx="2928926" cy="2928926"/>
          </a:xfrm>
          <a:prstGeom prst="rect">
            <a:avLst/>
          </a:prstGeom>
          <a:noFill/>
        </p:spPr>
      </p:pic>
      <p:pic>
        <p:nvPicPr>
          <p:cNvPr id="2052" name="Picture 4" descr="http://www.haber1.com/resimler/diger/fransada_pece_eve_hapsoldu.jpg"/>
          <p:cNvPicPr>
            <a:picLocks noChangeAspect="1" noChangeArrowheads="1"/>
          </p:cNvPicPr>
          <p:nvPr/>
        </p:nvPicPr>
        <p:blipFill>
          <a:blip r:embed="rId4"/>
          <a:srcRect l="60000" b="28082"/>
          <a:stretch>
            <a:fillRect/>
          </a:stretch>
        </p:blipFill>
        <p:spPr bwMode="auto">
          <a:xfrm>
            <a:off x="7715272" y="3272718"/>
            <a:ext cx="1262058" cy="1656480"/>
          </a:xfrm>
          <a:prstGeom prst="rect">
            <a:avLst/>
          </a:prstGeom>
          <a:noFill/>
        </p:spPr>
      </p:pic>
      <p:pic>
        <p:nvPicPr>
          <p:cNvPr id="2054" name="Picture 6" descr="http://www.hukukihaber.net/images/haberler/belcikada_pece_yasakland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152828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>
            <a:noAutofit/>
          </a:bodyPr>
          <a:lstStyle/>
          <a:p>
            <a:pPr algn="ctr"/>
            <a:r>
              <a:rPr lang="tr-TR" sz="4800" i="1" dirty="0" smtClean="0"/>
              <a:t/>
            </a:r>
            <a:br>
              <a:rPr lang="tr-TR" sz="4800" i="1" dirty="0" smtClean="0"/>
            </a:br>
            <a:r>
              <a:rPr lang="de-CH" sz="4800" i="1" dirty="0" err="1" smtClean="0"/>
              <a:t>İhram</a:t>
            </a:r>
            <a:r>
              <a:rPr lang="tr-TR" sz="4800" i="1" dirty="0" smtClean="0"/>
              <a:t> </a:t>
            </a:r>
            <a:r>
              <a:rPr lang="de-CH" sz="4800" i="1" dirty="0" err="1" smtClean="0"/>
              <a:t>yasakla</a:t>
            </a:r>
            <a:r>
              <a:rPr lang="tr-TR" sz="4800" i="1" dirty="0" smtClean="0"/>
              <a:t>rı </a:t>
            </a:r>
            <a:r>
              <a:rPr lang="de-CH" sz="4800" i="1" dirty="0" err="1" smtClean="0"/>
              <a:t>neler</a:t>
            </a:r>
            <a:r>
              <a:rPr lang="tr-TR" sz="4800" i="1" dirty="0" smtClean="0"/>
              <a:t>dir</a:t>
            </a:r>
            <a:r>
              <a:rPr lang="de-CH" sz="4800" i="1" dirty="0" smtClean="0"/>
              <a:t>?</a:t>
            </a:r>
            <a:br>
              <a:rPr lang="de-CH" sz="4800" i="1" dirty="0" smtClean="0"/>
            </a:br>
            <a:endParaRPr lang="de-CH" sz="4800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915816" y="1571612"/>
            <a:ext cx="6048672" cy="4643470"/>
          </a:xfrm>
        </p:spPr>
        <p:txBody>
          <a:bodyPr>
            <a:normAutofit/>
          </a:bodyPr>
          <a:lstStyle/>
          <a:p>
            <a:r>
              <a:rPr lang="de-CH" b="1" dirty="0" smtClean="0"/>
              <a:t>Harem </a:t>
            </a:r>
            <a:r>
              <a:rPr lang="de-CH" b="1" dirty="0" err="1"/>
              <a:t>denilen</a:t>
            </a:r>
            <a:r>
              <a:rPr lang="de-CH" b="1" dirty="0"/>
              <a:t> </a:t>
            </a:r>
            <a:r>
              <a:rPr lang="de-CH" b="1" dirty="0" err="1"/>
              <a:t>bölgenin</a:t>
            </a:r>
            <a:r>
              <a:rPr lang="de-CH" b="1" dirty="0"/>
              <a:t> (</a:t>
            </a:r>
            <a:r>
              <a:rPr lang="de-CH" b="1" dirty="0" err="1"/>
              <a:t>Mekke</a:t>
            </a:r>
            <a:r>
              <a:rPr lang="de-CH" b="1" dirty="0"/>
              <a:t> </a:t>
            </a:r>
            <a:r>
              <a:rPr lang="de-CH" b="1" dirty="0" err="1"/>
              <a:t>ve</a:t>
            </a:r>
            <a:r>
              <a:rPr lang="de-CH" b="1" dirty="0"/>
              <a:t> </a:t>
            </a:r>
            <a:r>
              <a:rPr lang="de-CH" b="1" dirty="0" err="1"/>
              <a:t>çevresinin</a:t>
            </a:r>
            <a:r>
              <a:rPr lang="de-CH" b="1" dirty="0"/>
              <a:t>) </a:t>
            </a:r>
            <a:r>
              <a:rPr lang="de-CH" b="1" dirty="0" err="1"/>
              <a:t>bitkilerini</a:t>
            </a:r>
            <a:r>
              <a:rPr lang="de-CH" b="1" dirty="0"/>
              <a:t> </a:t>
            </a:r>
            <a:r>
              <a:rPr lang="de-CH" b="1" dirty="0" err="1"/>
              <a:t>kesmek</a:t>
            </a:r>
            <a:r>
              <a:rPr lang="de-CH" b="1" dirty="0"/>
              <a:t>, </a:t>
            </a:r>
            <a:r>
              <a:rPr lang="de-CH" b="1" dirty="0" err="1"/>
              <a:t>koparmak</a:t>
            </a:r>
            <a:r>
              <a:rPr lang="de-CH" b="1" dirty="0" smtClean="0"/>
              <a:t>.</a:t>
            </a:r>
            <a:endParaRPr lang="tr-TR" b="1" dirty="0" smtClean="0"/>
          </a:p>
          <a:p>
            <a:r>
              <a:rPr lang="de-CH" b="1" u="sng" dirty="0" smtClean="0"/>
              <a:t> </a:t>
            </a:r>
            <a:r>
              <a:rPr lang="de-CH" b="1" u="sng" dirty="0"/>
              <a:t>(Harem </a:t>
            </a:r>
            <a:r>
              <a:rPr lang="de-CH" b="1" u="sng" dirty="0" err="1"/>
              <a:t>bölgesinin</a:t>
            </a:r>
            <a:r>
              <a:rPr lang="de-CH" b="1" u="sng" dirty="0"/>
              <a:t> </a:t>
            </a:r>
            <a:r>
              <a:rPr lang="de-CH" b="1" u="sng" dirty="0" err="1"/>
              <a:t>bitkilerini</a:t>
            </a:r>
            <a:r>
              <a:rPr lang="de-CH" b="1" u="sng" dirty="0"/>
              <a:t> </a:t>
            </a:r>
            <a:r>
              <a:rPr lang="de-CH" b="1" u="sng" dirty="0" err="1"/>
              <a:t>kesmek</a:t>
            </a:r>
            <a:r>
              <a:rPr lang="de-CH" b="1" u="sng" dirty="0"/>
              <a:t>, </a:t>
            </a:r>
            <a:r>
              <a:rPr lang="de-CH" b="1" u="sng" dirty="0" err="1"/>
              <a:t>koparmak</a:t>
            </a:r>
            <a:r>
              <a:rPr lang="de-CH" b="1" u="sng" dirty="0"/>
              <a:t> </a:t>
            </a:r>
            <a:r>
              <a:rPr lang="de-CH" b="1" u="sng" dirty="0" err="1"/>
              <a:t>ihramsız</a:t>
            </a:r>
            <a:r>
              <a:rPr lang="de-CH" b="1" u="sng" dirty="0"/>
              <a:t> </a:t>
            </a:r>
            <a:r>
              <a:rPr lang="de-CH" b="1" u="sng" dirty="0" err="1"/>
              <a:t>olanlar</a:t>
            </a:r>
            <a:r>
              <a:rPr lang="de-CH" b="1" u="sng" dirty="0"/>
              <a:t> </a:t>
            </a:r>
            <a:r>
              <a:rPr lang="de-CH" b="1" u="sng" dirty="0" err="1"/>
              <a:t>için</a:t>
            </a:r>
            <a:r>
              <a:rPr lang="de-CH" b="1" u="sng" dirty="0"/>
              <a:t> de </a:t>
            </a:r>
            <a:r>
              <a:rPr lang="de-CH" b="1" u="sng" dirty="0" err="1"/>
              <a:t>yasaktır</a:t>
            </a:r>
            <a:r>
              <a:rPr lang="de-CH" b="1" u="sng" dirty="0" smtClean="0"/>
              <a:t>.)</a:t>
            </a:r>
            <a:endParaRPr lang="tr-TR" b="1" u="sng" dirty="0" smtClean="0"/>
          </a:p>
          <a:p>
            <a:r>
              <a:rPr lang="de-CH" b="1" dirty="0" smtClean="0"/>
              <a:t> </a:t>
            </a:r>
            <a:r>
              <a:rPr lang="de-CH" b="1" dirty="0" err="1"/>
              <a:t>Başkalarına</a:t>
            </a:r>
            <a:r>
              <a:rPr lang="de-CH" b="1" dirty="0"/>
              <a:t> </a:t>
            </a:r>
            <a:r>
              <a:rPr lang="de-CH" b="1" dirty="0" err="1"/>
              <a:t>zarar</a:t>
            </a:r>
            <a:r>
              <a:rPr lang="de-CH" b="1" dirty="0"/>
              <a:t> </a:t>
            </a:r>
            <a:r>
              <a:rPr lang="de-CH" b="1" dirty="0" err="1"/>
              <a:t>vermek</a:t>
            </a:r>
            <a:r>
              <a:rPr lang="de-CH" b="1" dirty="0"/>
              <a:t>, </a:t>
            </a:r>
            <a:r>
              <a:rPr lang="de-CH" b="1" dirty="0" err="1"/>
              <a:t>kavga</a:t>
            </a:r>
            <a:r>
              <a:rPr lang="de-CH" b="1" dirty="0"/>
              <a:t> </a:t>
            </a:r>
            <a:r>
              <a:rPr lang="de-CH" b="1" dirty="0" err="1"/>
              <a:t>etmek</a:t>
            </a:r>
            <a:r>
              <a:rPr lang="de-CH" b="1" dirty="0"/>
              <a:t>, </a:t>
            </a:r>
            <a:r>
              <a:rPr lang="de-CH" b="1" dirty="0" err="1"/>
              <a:t>sövmek</a:t>
            </a:r>
            <a:r>
              <a:rPr lang="de-CH" b="1" dirty="0"/>
              <a:t>, </a:t>
            </a:r>
            <a:r>
              <a:rPr lang="de-CH" b="1" dirty="0" err="1"/>
              <a:t>kötü</a:t>
            </a:r>
            <a:r>
              <a:rPr lang="de-CH" b="1" dirty="0"/>
              <a:t> </a:t>
            </a:r>
            <a:r>
              <a:rPr lang="de-CH" b="1" dirty="0" err="1"/>
              <a:t>söz</a:t>
            </a:r>
            <a:r>
              <a:rPr lang="de-CH" b="1" dirty="0"/>
              <a:t> </a:t>
            </a:r>
            <a:r>
              <a:rPr lang="de-CH" b="1" dirty="0" err="1"/>
              <a:t>ve</a:t>
            </a:r>
            <a:r>
              <a:rPr lang="de-CH" b="1" dirty="0"/>
              <a:t> </a:t>
            </a:r>
            <a:r>
              <a:rPr lang="de-CH" b="1" dirty="0" err="1"/>
              <a:t>davranışlarda</a:t>
            </a:r>
            <a:r>
              <a:rPr lang="de-CH" b="1" dirty="0"/>
              <a:t> </a:t>
            </a:r>
            <a:r>
              <a:rPr lang="de-CH" b="1" dirty="0" err="1"/>
              <a:t>bulunmak</a:t>
            </a:r>
            <a:r>
              <a:rPr lang="de-CH" b="1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5922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85860"/>
          </a:xfrm>
        </p:spPr>
        <p:txBody>
          <a:bodyPr/>
          <a:lstStyle/>
          <a:p>
            <a:pPr algn="ctr"/>
            <a:r>
              <a:rPr lang="de-CH" i="1" dirty="0" err="1" smtClean="0"/>
              <a:t>İhramlı</a:t>
            </a:r>
            <a:r>
              <a:rPr lang="de-CH" i="1" dirty="0" smtClean="0"/>
              <a:t> </a:t>
            </a:r>
            <a:r>
              <a:rPr lang="de-CH" i="1" dirty="0" err="1" smtClean="0"/>
              <a:t>için</a:t>
            </a:r>
            <a:r>
              <a:rPr lang="de-CH" i="1" dirty="0" smtClean="0"/>
              <a:t> </a:t>
            </a:r>
            <a:r>
              <a:rPr lang="de-CH" i="1" dirty="0" err="1" smtClean="0"/>
              <a:t>şunlar</a:t>
            </a:r>
            <a:r>
              <a:rPr lang="de-CH" i="1" dirty="0" smtClean="0"/>
              <a:t> </a:t>
            </a:r>
            <a:r>
              <a:rPr lang="de-CH" i="1" dirty="0" err="1" smtClean="0"/>
              <a:t>yasak</a:t>
            </a:r>
            <a:r>
              <a:rPr lang="de-CH" i="1" dirty="0" smtClean="0"/>
              <a:t> </a:t>
            </a:r>
            <a:r>
              <a:rPr lang="de-CH" i="1" dirty="0" err="1" smtClean="0"/>
              <a:t>değildir</a:t>
            </a:r>
            <a:r>
              <a:rPr lang="de-CH" i="1" dirty="0" smtClean="0"/>
              <a:t>: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357422" y="1571636"/>
            <a:ext cx="6572296" cy="4714884"/>
          </a:xfrm>
        </p:spPr>
        <p:txBody>
          <a:bodyPr>
            <a:noAutofit/>
          </a:bodyPr>
          <a:lstStyle/>
          <a:p>
            <a:r>
              <a:rPr lang="de-CH" sz="2300" b="1" dirty="0" err="1" smtClean="0"/>
              <a:t>İhramlının</a:t>
            </a:r>
            <a:r>
              <a:rPr lang="de-CH" sz="2300" b="1" dirty="0" smtClean="0"/>
              <a:t> </a:t>
            </a:r>
            <a:r>
              <a:rPr lang="de-CH" sz="2300" b="1" dirty="0" err="1"/>
              <a:t>yıkanması</a:t>
            </a:r>
            <a:r>
              <a:rPr lang="de-CH" sz="2300" b="1" dirty="0"/>
              <a:t>, </a:t>
            </a:r>
            <a:r>
              <a:rPr lang="de-CH" sz="2300" b="1" dirty="0" err="1"/>
              <a:t>kokusuz</a:t>
            </a:r>
            <a:r>
              <a:rPr lang="de-CH" sz="2300" b="1" dirty="0"/>
              <a:t> </a:t>
            </a:r>
            <a:r>
              <a:rPr lang="de-CH" sz="2300" b="1" dirty="0" err="1"/>
              <a:t>sabun</a:t>
            </a:r>
            <a:r>
              <a:rPr lang="de-CH" sz="2300" b="1" dirty="0"/>
              <a:t> </a:t>
            </a:r>
            <a:r>
              <a:rPr lang="de-CH" sz="2300" b="1" dirty="0" err="1" smtClean="0"/>
              <a:t>kullanması</a:t>
            </a:r>
            <a:endParaRPr lang="tr-TR" sz="2300" b="1" dirty="0" smtClean="0"/>
          </a:p>
          <a:p>
            <a:r>
              <a:rPr lang="tr-TR" sz="2300" b="1" dirty="0"/>
              <a:t>D</a:t>
            </a:r>
            <a:r>
              <a:rPr lang="de-CH" sz="2300" b="1" dirty="0" err="1" smtClean="0"/>
              <a:t>iş</a:t>
            </a:r>
            <a:r>
              <a:rPr lang="de-CH" sz="2300" b="1" dirty="0" smtClean="0"/>
              <a:t> </a:t>
            </a:r>
            <a:r>
              <a:rPr lang="de-CH" sz="2300" b="1" dirty="0" err="1"/>
              <a:t>fırçalaması</a:t>
            </a:r>
            <a:r>
              <a:rPr lang="de-CH" sz="2300" b="1" dirty="0"/>
              <a:t>, </a:t>
            </a:r>
            <a:r>
              <a:rPr lang="de-CH" sz="2300" b="1" dirty="0" err="1"/>
              <a:t>diş</a:t>
            </a:r>
            <a:r>
              <a:rPr lang="de-CH" sz="2300" b="1" dirty="0"/>
              <a:t> </a:t>
            </a:r>
            <a:r>
              <a:rPr lang="de-CH" sz="2300" b="1" dirty="0" err="1" smtClean="0"/>
              <a:t>çektirmesi</a:t>
            </a:r>
            <a:r>
              <a:rPr lang="de-CH" sz="2300" b="1" dirty="0" smtClean="0"/>
              <a:t> </a:t>
            </a:r>
            <a:endParaRPr lang="tr-TR" sz="2300" b="1" dirty="0" smtClean="0"/>
          </a:p>
          <a:p>
            <a:r>
              <a:rPr lang="tr-TR" sz="2300" b="1" dirty="0"/>
              <a:t>K</a:t>
            </a:r>
            <a:r>
              <a:rPr lang="de-CH" sz="2300" b="1" dirty="0" err="1" smtClean="0"/>
              <a:t>ırılan</a:t>
            </a:r>
            <a:r>
              <a:rPr lang="de-CH" sz="2300" b="1" dirty="0" smtClean="0"/>
              <a:t> </a:t>
            </a:r>
            <a:r>
              <a:rPr lang="de-CH" sz="2300" b="1" dirty="0" err="1"/>
              <a:t>tırnağı</a:t>
            </a:r>
            <a:r>
              <a:rPr lang="de-CH" sz="2300" b="1" dirty="0"/>
              <a:t> </a:t>
            </a:r>
            <a:r>
              <a:rPr lang="de-CH" sz="2300" b="1" dirty="0" err="1"/>
              <a:t>ve</a:t>
            </a:r>
            <a:r>
              <a:rPr lang="de-CH" sz="2300" b="1" dirty="0"/>
              <a:t> </a:t>
            </a:r>
            <a:r>
              <a:rPr lang="de-CH" sz="2300" b="1" dirty="0" err="1"/>
              <a:t>zarar</a:t>
            </a:r>
            <a:r>
              <a:rPr lang="de-CH" sz="2300" b="1" dirty="0"/>
              <a:t> </a:t>
            </a:r>
            <a:r>
              <a:rPr lang="de-CH" sz="2300" b="1" dirty="0" err="1"/>
              <a:t>veren</a:t>
            </a:r>
            <a:r>
              <a:rPr lang="de-CH" sz="2300" b="1" dirty="0"/>
              <a:t> </a:t>
            </a:r>
            <a:r>
              <a:rPr lang="de-CH" sz="2300" b="1" dirty="0" err="1"/>
              <a:t>bir</a:t>
            </a:r>
            <a:r>
              <a:rPr lang="de-CH" sz="2300" b="1" dirty="0"/>
              <a:t> </a:t>
            </a:r>
            <a:r>
              <a:rPr lang="de-CH" sz="2300" b="1" dirty="0" err="1"/>
              <a:t>kılı</a:t>
            </a:r>
            <a:r>
              <a:rPr lang="de-CH" sz="2300" b="1" dirty="0"/>
              <a:t> </a:t>
            </a:r>
            <a:r>
              <a:rPr lang="de-CH" sz="2300" b="1" dirty="0" err="1" smtClean="0"/>
              <a:t>koparması</a:t>
            </a:r>
            <a:endParaRPr lang="tr-TR" sz="2300" b="1" dirty="0" smtClean="0"/>
          </a:p>
          <a:p>
            <a:r>
              <a:rPr lang="tr-TR" sz="2300" b="1" dirty="0" err="1"/>
              <a:t>K</a:t>
            </a:r>
            <a:r>
              <a:rPr lang="de-CH" sz="2300" b="1" dirty="0" smtClean="0"/>
              <a:t>an </a:t>
            </a:r>
            <a:r>
              <a:rPr lang="de-CH" sz="2300" b="1" dirty="0" err="1"/>
              <a:t>aldırması</a:t>
            </a:r>
            <a:r>
              <a:rPr lang="de-CH" sz="2300" b="1" dirty="0"/>
              <a:t>, </a:t>
            </a:r>
            <a:r>
              <a:rPr lang="de-CH" sz="2300" b="1" dirty="0" err="1"/>
              <a:t>iğne</a:t>
            </a:r>
            <a:r>
              <a:rPr lang="de-CH" sz="2300" b="1" dirty="0"/>
              <a:t> </a:t>
            </a:r>
            <a:r>
              <a:rPr lang="de-CH" sz="2300" b="1" dirty="0" err="1"/>
              <a:t>yaptırması</a:t>
            </a:r>
            <a:r>
              <a:rPr lang="de-CH" sz="2300" b="1" dirty="0"/>
              <a:t>, </a:t>
            </a:r>
            <a:r>
              <a:rPr lang="de-CH" sz="2300" b="1" dirty="0" err="1"/>
              <a:t>yara</a:t>
            </a:r>
            <a:r>
              <a:rPr lang="de-CH" sz="2300" b="1" dirty="0"/>
              <a:t> </a:t>
            </a:r>
            <a:r>
              <a:rPr lang="de-CH" sz="2300" b="1" dirty="0" err="1"/>
              <a:t>üzerine</a:t>
            </a:r>
            <a:r>
              <a:rPr lang="de-CH" sz="2300" b="1" dirty="0"/>
              <a:t> </a:t>
            </a:r>
            <a:r>
              <a:rPr lang="de-CH" sz="2300" b="1" dirty="0" err="1"/>
              <a:t>sargı</a:t>
            </a:r>
            <a:r>
              <a:rPr lang="de-CH" sz="2300" b="1" dirty="0"/>
              <a:t> </a:t>
            </a:r>
            <a:r>
              <a:rPr lang="de-CH" sz="2300" b="1" dirty="0" err="1" smtClean="0"/>
              <a:t>sardırması</a:t>
            </a:r>
            <a:endParaRPr lang="tr-TR" sz="2300" b="1" dirty="0" smtClean="0"/>
          </a:p>
          <a:p>
            <a:r>
              <a:rPr lang="tr-TR" sz="2300" b="1" dirty="0" err="1"/>
              <a:t>K</a:t>
            </a:r>
            <a:r>
              <a:rPr lang="de-CH" sz="2300" b="1" dirty="0" err="1" smtClean="0"/>
              <a:t>ol</a:t>
            </a:r>
            <a:r>
              <a:rPr lang="de-CH" sz="2300" b="1" dirty="0" smtClean="0"/>
              <a:t> </a:t>
            </a:r>
            <a:r>
              <a:rPr lang="de-CH" sz="2300" b="1" dirty="0" err="1"/>
              <a:t>saati</a:t>
            </a:r>
            <a:r>
              <a:rPr lang="de-CH" sz="2300" b="1" dirty="0"/>
              <a:t>, </a:t>
            </a:r>
            <a:r>
              <a:rPr lang="de-CH" sz="2300" b="1" dirty="0" err="1"/>
              <a:t>yüzük</a:t>
            </a:r>
            <a:r>
              <a:rPr lang="de-CH" sz="2300" b="1" dirty="0"/>
              <a:t> </a:t>
            </a:r>
            <a:r>
              <a:rPr lang="de-CH" sz="2300" b="1" dirty="0" err="1"/>
              <a:t>ve</a:t>
            </a:r>
            <a:r>
              <a:rPr lang="de-CH" sz="2300" b="1" dirty="0"/>
              <a:t> </a:t>
            </a:r>
            <a:r>
              <a:rPr lang="de-CH" sz="2300" b="1" dirty="0" err="1"/>
              <a:t>bilezik</a:t>
            </a:r>
            <a:r>
              <a:rPr lang="de-CH" sz="2300" b="1" dirty="0"/>
              <a:t> </a:t>
            </a:r>
            <a:r>
              <a:rPr lang="de-CH" sz="2300" b="1" dirty="0" err="1" smtClean="0"/>
              <a:t>takması</a:t>
            </a:r>
            <a:endParaRPr lang="tr-TR" sz="2300" b="1" dirty="0" smtClean="0"/>
          </a:p>
          <a:p>
            <a:r>
              <a:rPr lang="tr-TR" sz="2300" b="1" dirty="0"/>
              <a:t>K</a:t>
            </a:r>
            <a:r>
              <a:rPr lang="de-CH" sz="2300" b="1" dirty="0" err="1" smtClean="0"/>
              <a:t>emer</a:t>
            </a:r>
            <a:r>
              <a:rPr lang="de-CH" sz="2300" b="1" dirty="0" smtClean="0"/>
              <a:t> </a:t>
            </a:r>
            <a:r>
              <a:rPr lang="de-CH" sz="2300" b="1" dirty="0" err="1"/>
              <a:t>kullanması</a:t>
            </a:r>
            <a:r>
              <a:rPr lang="de-CH" sz="2300" b="1" dirty="0"/>
              <a:t>, </a:t>
            </a:r>
            <a:r>
              <a:rPr lang="de-CH" sz="2300" b="1" dirty="0" err="1"/>
              <a:t>omuza</a:t>
            </a:r>
            <a:r>
              <a:rPr lang="de-CH" sz="2300" b="1" dirty="0"/>
              <a:t> </a:t>
            </a:r>
            <a:r>
              <a:rPr lang="de-CH" sz="2300" b="1" dirty="0" err="1"/>
              <a:t>çanta</a:t>
            </a:r>
            <a:r>
              <a:rPr lang="de-CH" sz="2300" b="1" dirty="0"/>
              <a:t> </a:t>
            </a:r>
            <a:r>
              <a:rPr lang="de-CH" sz="2300" b="1" dirty="0" err="1"/>
              <a:t>asması</a:t>
            </a:r>
            <a:r>
              <a:rPr lang="de-CH" sz="2300" b="1" dirty="0"/>
              <a:t>, </a:t>
            </a:r>
            <a:r>
              <a:rPr lang="de-CH" sz="2300" b="1" dirty="0" err="1"/>
              <a:t>yüzü</a:t>
            </a:r>
            <a:r>
              <a:rPr lang="de-CH" sz="2300" b="1" dirty="0"/>
              <a:t> </a:t>
            </a:r>
            <a:r>
              <a:rPr lang="de-CH" sz="2300" b="1" dirty="0" err="1"/>
              <a:t>ve</a:t>
            </a:r>
            <a:r>
              <a:rPr lang="de-CH" sz="2300" b="1" dirty="0"/>
              <a:t> </a:t>
            </a:r>
            <a:r>
              <a:rPr lang="de-CH" sz="2300" b="1" dirty="0" err="1"/>
              <a:t>başı</a:t>
            </a:r>
            <a:r>
              <a:rPr lang="de-CH" sz="2300" b="1" dirty="0"/>
              <a:t> </a:t>
            </a:r>
            <a:r>
              <a:rPr lang="de-CH" sz="2300" b="1" dirty="0" err="1"/>
              <a:t>örtmeden</a:t>
            </a:r>
            <a:r>
              <a:rPr lang="de-CH" sz="2300" b="1" dirty="0"/>
              <a:t> </a:t>
            </a:r>
            <a:r>
              <a:rPr lang="de-CH" sz="2300" b="1" dirty="0" err="1"/>
              <a:t>üzerine</a:t>
            </a:r>
            <a:r>
              <a:rPr lang="de-CH" sz="2300" b="1" dirty="0"/>
              <a:t> </a:t>
            </a:r>
            <a:r>
              <a:rPr lang="de-CH" sz="2300" b="1" dirty="0" err="1"/>
              <a:t>battaniye</a:t>
            </a:r>
            <a:r>
              <a:rPr lang="de-CH" sz="2300" b="1" dirty="0"/>
              <a:t>, pike </a:t>
            </a:r>
            <a:r>
              <a:rPr lang="de-CH" sz="2300" b="1" dirty="0" err="1"/>
              <a:t>ve</a:t>
            </a:r>
            <a:r>
              <a:rPr lang="de-CH" sz="2300" b="1" dirty="0"/>
              <a:t> </a:t>
            </a:r>
            <a:r>
              <a:rPr lang="de-CH" sz="2300" b="1" dirty="0" err="1"/>
              <a:t>benzeri</a:t>
            </a:r>
            <a:r>
              <a:rPr lang="de-CH" sz="2300" b="1" dirty="0"/>
              <a:t> </a:t>
            </a:r>
            <a:r>
              <a:rPr lang="de-CH" sz="2300" b="1" dirty="0" err="1"/>
              <a:t>şeyler</a:t>
            </a:r>
            <a:r>
              <a:rPr lang="de-CH" sz="2300" b="1" dirty="0"/>
              <a:t> </a:t>
            </a:r>
            <a:r>
              <a:rPr lang="de-CH" sz="2300" b="1" dirty="0" err="1" smtClean="0"/>
              <a:t>alması</a:t>
            </a:r>
            <a:endParaRPr lang="tr-TR" sz="2300" b="1" dirty="0" smtClean="0"/>
          </a:p>
          <a:p>
            <a:r>
              <a:rPr lang="de-CH" sz="2300" b="1" dirty="0" smtClean="0"/>
              <a:t> </a:t>
            </a:r>
            <a:r>
              <a:rPr lang="tr-TR" sz="2300" b="1" dirty="0" err="1" smtClean="0"/>
              <a:t>P</a:t>
            </a:r>
            <a:r>
              <a:rPr lang="de-CH" sz="2300" b="1" dirty="0" err="1" smtClean="0"/>
              <a:t>alto</a:t>
            </a:r>
            <a:r>
              <a:rPr lang="de-CH" sz="2300" b="1" dirty="0" smtClean="0"/>
              <a:t> </a:t>
            </a:r>
            <a:r>
              <a:rPr lang="de-CH" sz="2300" b="1" dirty="0" err="1"/>
              <a:t>ve</a:t>
            </a:r>
            <a:r>
              <a:rPr lang="de-CH" sz="2300" b="1" dirty="0"/>
              <a:t> </a:t>
            </a:r>
            <a:r>
              <a:rPr lang="de-CH" sz="2300" b="1" dirty="0" err="1"/>
              <a:t>benzeri</a:t>
            </a:r>
            <a:r>
              <a:rPr lang="de-CH" sz="2300" b="1" dirty="0"/>
              <a:t> </a:t>
            </a:r>
            <a:r>
              <a:rPr lang="de-CH" sz="2300" b="1" dirty="0" err="1"/>
              <a:t>giysileri</a:t>
            </a:r>
            <a:r>
              <a:rPr lang="de-CH" sz="2300" b="1" dirty="0"/>
              <a:t> </a:t>
            </a:r>
            <a:r>
              <a:rPr lang="de-CH" sz="2300" b="1" dirty="0" err="1"/>
              <a:t>giymeksizin</a:t>
            </a:r>
            <a:r>
              <a:rPr lang="de-CH" sz="2300" b="1" dirty="0"/>
              <a:t> </a:t>
            </a:r>
            <a:r>
              <a:rPr lang="de-CH" sz="2300" b="1" dirty="0" err="1"/>
              <a:t>omuza</a:t>
            </a:r>
            <a:r>
              <a:rPr lang="de-CH" sz="2300" b="1" dirty="0"/>
              <a:t> </a:t>
            </a:r>
            <a:r>
              <a:rPr lang="de-CH" sz="2300" b="1" dirty="0" err="1"/>
              <a:t>alması</a:t>
            </a:r>
            <a:r>
              <a:rPr lang="de-CH" sz="2300" b="1" dirty="0"/>
              <a:t> </a:t>
            </a:r>
            <a:r>
              <a:rPr lang="de-CH" sz="2300" b="1" dirty="0" err="1"/>
              <a:t>yasak</a:t>
            </a:r>
            <a:r>
              <a:rPr lang="de-CH" sz="2300" b="1" dirty="0"/>
              <a:t> </a:t>
            </a:r>
            <a:r>
              <a:rPr lang="de-CH" sz="2300" b="1" dirty="0" err="1" smtClean="0"/>
              <a:t>değildir</a:t>
            </a:r>
            <a:r>
              <a:rPr lang="tr-TR" sz="2300" b="1" dirty="0" smtClean="0"/>
              <a:t>.</a:t>
            </a:r>
            <a:endParaRPr lang="de-CH" sz="2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35" r="13043"/>
          <a:stretch>
            <a:fillRect/>
          </a:stretch>
        </p:blipFill>
        <p:spPr bwMode="auto">
          <a:xfrm>
            <a:off x="214282" y="1714488"/>
            <a:ext cx="18573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Özel 1">
      <a:dk1>
        <a:sysClr val="windowText" lastClr="000000"/>
      </a:dk1>
      <a:lt1>
        <a:sysClr val="window" lastClr="FFFFFF"/>
      </a:lt1>
      <a:dk2>
        <a:srgbClr val="C28C06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Özel 1">
    <a:dk1>
      <a:sysClr val="windowText" lastClr="000000"/>
    </a:dk1>
    <a:lt1>
      <a:sysClr val="window" lastClr="FFFFFF"/>
    </a:lt1>
    <a:dk2>
      <a:srgbClr val="C28C06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www.sunumvaaz.com</Template>
  <TotalTime>76</TotalTime>
  <Words>1080</Words>
  <Application>Microsoft Office PowerPoint</Application>
  <PresentationFormat>Ekran Gösterisi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Ortalama</vt:lpstr>
      <vt:lpstr>  </vt:lpstr>
      <vt:lpstr>Mikat nedir?</vt:lpstr>
      <vt:lpstr>Mikat  cezası nedir?</vt:lpstr>
      <vt:lpstr> İhram Nedir ? </vt:lpstr>
      <vt:lpstr> İhram yasakları nelerdir? </vt:lpstr>
      <vt:lpstr> İhram yasakları nelerdir? </vt:lpstr>
      <vt:lpstr> İhram yasakları nelerdir? </vt:lpstr>
      <vt:lpstr> İhram yasakları nelerdir? </vt:lpstr>
      <vt:lpstr>İhramlı için şunlar yasak değildir:</vt:lpstr>
      <vt:lpstr> Hacca İlişkin Kusurlar  Eksiklikler Ve Cezalar </vt:lpstr>
      <vt:lpstr> Haccın Bozulmasına Neden Olan Kusurlar </vt:lpstr>
      <vt:lpstr> Hacca İlişkin Kusurlar Eksiklikler    Ve Cezalar </vt:lpstr>
      <vt:lpstr> Hacca İlişkin Kusurlar Eksiklikler        Ve Cezalar </vt:lpstr>
      <vt:lpstr>Tahallül Nedir?</vt:lpstr>
      <vt:lpstr>Hacca İlişkin Kusurlar Eksiklikler       Ve Cezalar</vt:lpstr>
      <vt:lpstr>Hacca İlişkin Kusurlar Eksiklikler        Ve Cezalar</vt:lpstr>
      <vt:lpstr>Hacca İlişkin Kusurlar, Eksiklikler       Ve Cezalar</vt:lpstr>
      <vt:lpstr>Hacca İlişkin Kusurlar Eksiklikler  Ve Cezalar</vt:lpstr>
      <vt:lpstr>Hacca İlişkin Kusurlar Eksiklikler  Ve Cezalar</vt:lpstr>
      <vt:lpstr>Hacca İlişkin Kusurlar, Eksiklikler  Ve Cezalar</vt:lpstr>
      <vt:lpstr>Hacca İlişkin Kusurlar, Eksiklikler  Ve Cezalar</vt:lpstr>
      <vt:lpstr> Özür Sebebiyle İhram Yasaklarına Uymamak </vt:lpstr>
      <vt:lpstr> Cezaların Ödeme Zamanı Ve Yeri </vt:lpstr>
      <vt:lpstr> Cezaların Ödeme Zamanı Ve Yeri 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I.EVLIYAOGLU</dc:creator>
  <cp:lastModifiedBy>salim</cp:lastModifiedBy>
  <cp:revision>50</cp:revision>
  <dcterms:created xsi:type="dcterms:W3CDTF">2010-10-05T10:42:07Z</dcterms:created>
  <dcterms:modified xsi:type="dcterms:W3CDTF">2011-09-09T05:04:16Z</dcterms:modified>
</cp:coreProperties>
</file>